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12"/>
  </p:notesMasterIdLst>
  <p:sldIdLst>
    <p:sldId id="275" r:id="rId5"/>
    <p:sldId id="264" r:id="rId6"/>
    <p:sldId id="280" r:id="rId7"/>
    <p:sldId id="282" r:id="rId8"/>
    <p:sldId id="283" r:id="rId9"/>
    <p:sldId id="284" r:id="rId10"/>
    <p:sldId id="285" r:id="rId11"/>
  </p:sldIdLst>
  <p:sldSz cx="24382413" cy="13716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514"/>
    <a:srgbClr val="DAF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2"/>
    <p:restoredTop sz="94689"/>
  </p:normalViewPr>
  <p:slideViewPr>
    <p:cSldViewPr snapToGrid="0" snapToObjects="1">
      <p:cViewPr varScale="1">
        <p:scale>
          <a:sx n="59" d="100"/>
          <a:sy n="59" d="100"/>
        </p:scale>
        <p:origin x="8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6F8D20-3CC1-44A1-8721-9B2B0F0207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6F054BF-D0F6-4046-B074-2E97E97B9FC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5CB05F4-86FA-41C3-9C97-7CB9C705AF1A}" type="datetimeFigureOut">
              <a:rPr lang="en-US"/>
              <a:pPr>
                <a:defRPr/>
              </a:pPr>
              <a:t>10/3/2024</a:t>
            </a:fld>
            <a:endParaRPr lang="en-US"/>
          </a:p>
        </p:txBody>
      </p:sp>
      <p:sp>
        <p:nvSpPr>
          <p:cNvPr id="4" name="Slide Image Placeholder 3">
            <a:extLst>
              <a:ext uri="{FF2B5EF4-FFF2-40B4-BE49-F238E27FC236}">
                <a16:creationId xmlns:a16="http://schemas.microsoft.com/office/drawing/2014/main" id="{CFA095EA-2E1A-4BF1-BBEE-A7D2915EF7A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91E986B-2247-4918-B80C-51B80E7D973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6A8595B-4266-4950-8975-1A90EA7F53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72CFBD9-76A3-410E-AF70-006377C23B0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5C4140-1008-41DC-BDB8-ABBB9A4BE1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05C4140-1008-41DC-BDB8-ABBB9A4BE12E}" type="slidenum">
              <a:rPr lang="en-US" smtClean="0"/>
              <a:pPr>
                <a:defRPr/>
              </a:pPr>
              <a:t>1</a:t>
            </a:fld>
            <a:endParaRPr lang="en-US"/>
          </a:p>
        </p:txBody>
      </p:sp>
    </p:spTree>
    <p:extLst>
      <p:ext uri="{BB962C8B-B14F-4D97-AF65-F5344CB8AC3E}">
        <p14:creationId xmlns:p14="http://schemas.microsoft.com/office/powerpoint/2010/main" val="351516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GB"/>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45DDD40F-BB9E-448A-9E64-C73BE1A0190A}"/>
              </a:ext>
            </a:extLst>
          </p:cNvPr>
          <p:cNvSpPr>
            <a:spLocks noGrp="1"/>
          </p:cNvSpPr>
          <p:nvPr>
            <p:ph type="dt" sz="half" idx="10"/>
          </p:nvPr>
        </p:nvSpPr>
        <p:spPr/>
        <p:txBody>
          <a:bodyPr/>
          <a:lstStyle>
            <a:lvl1pPr>
              <a:defRPr/>
            </a:lvl1pPr>
          </a:lstStyle>
          <a:p>
            <a:pPr>
              <a:defRPr/>
            </a:pPr>
            <a:fld id="{C49D6549-28CD-4FF2-B7E5-5449A4FA5D93}" type="datetimeFigureOut">
              <a:rPr lang="en-US"/>
              <a:pPr>
                <a:defRPr/>
              </a:pPr>
              <a:t>10/3/2024</a:t>
            </a:fld>
            <a:endParaRPr lang="en-US"/>
          </a:p>
        </p:txBody>
      </p:sp>
      <p:sp>
        <p:nvSpPr>
          <p:cNvPr id="5" name="Footer Placeholder 4">
            <a:extLst>
              <a:ext uri="{FF2B5EF4-FFF2-40B4-BE49-F238E27FC236}">
                <a16:creationId xmlns:a16="http://schemas.microsoft.com/office/drawing/2014/main" id="{44D1997A-BABF-43DD-A320-08E9F94748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1216B7-0817-4B16-8950-DD688625F53A}"/>
              </a:ext>
            </a:extLst>
          </p:cNvPr>
          <p:cNvSpPr>
            <a:spLocks noGrp="1"/>
          </p:cNvSpPr>
          <p:nvPr>
            <p:ph type="sldNum" sz="quarter" idx="12"/>
          </p:nvPr>
        </p:nvSpPr>
        <p:spPr/>
        <p:txBody>
          <a:bodyPr/>
          <a:lstStyle>
            <a:lvl1pPr>
              <a:defRPr/>
            </a:lvl1pPr>
          </a:lstStyle>
          <a:p>
            <a:pPr>
              <a:defRPr/>
            </a:pPr>
            <a:fld id="{46DCB9D2-3A27-492A-A57E-C4A9A17C362C}" type="slidenum">
              <a:rPr lang="en-US"/>
              <a:pPr>
                <a:defRPr/>
              </a:pPr>
              <a:t>‹#›</a:t>
            </a:fld>
            <a:endParaRPr lang="en-US"/>
          </a:p>
        </p:txBody>
      </p:sp>
    </p:spTree>
    <p:extLst>
      <p:ext uri="{BB962C8B-B14F-4D97-AF65-F5344CB8AC3E}">
        <p14:creationId xmlns:p14="http://schemas.microsoft.com/office/powerpoint/2010/main" val="253344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B39F0278-B0EE-4616-AD93-834F71346789}"/>
              </a:ext>
            </a:extLst>
          </p:cNvPr>
          <p:cNvSpPr>
            <a:spLocks noGrp="1"/>
          </p:cNvSpPr>
          <p:nvPr>
            <p:ph type="dt" sz="half" idx="10"/>
          </p:nvPr>
        </p:nvSpPr>
        <p:spPr/>
        <p:txBody>
          <a:bodyPr/>
          <a:lstStyle>
            <a:lvl1pPr>
              <a:defRPr/>
            </a:lvl1pPr>
          </a:lstStyle>
          <a:p>
            <a:pPr>
              <a:defRPr/>
            </a:pPr>
            <a:fld id="{94A07C9D-E1EB-4043-8EBE-80B21A1C304D}" type="datetimeFigureOut">
              <a:rPr lang="en-US"/>
              <a:pPr>
                <a:defRPr/>
              </a:pPr>
              <a:t>10/3/2024</a:t>
            </a:fld>
            <a:endParaRPr lang="en-US"/>
          </a:p>
        </p:txBody>
      </p:sp>
      <p:sp>
        <p:nvSpPr>
          <p:cNvPr id="5" name="Footer Placeholder 4">
            <a:extLst>
              <a:ext uri="{FF2B5EF4-FFF2-40B4-BE49-F238E27FC236}">
                <a16:creationId xmlns:a16="http://schemas.microsoft.com/office/drawing/2014/main" id="{CF278CBD-6691-4D5A-A589-22E9E309C3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B740C8-31ED-47C1-BA31-274A7E8E461C}"/>
              </a:ext>
            </a:extLst>
          </p:cNvPr>
          <p:cNvSpPr>
            <a:spLocks noGrp="1"/>
          </p:cNvSpPr>
          <p:nvPr>
            <p:ph type="sldNum" sz="quarter" idx="12"/>
          </p:nvPr>
        </p:nvSpPr>
        <p:spPr/>
        <p:txBody>
          <a:bodyPr/>
          <a:lstStyle>
            <a:lvl1pPr>
              <a:defRPr/>
            </a:lvl1pPr>
          </a:lstStyle>
          <a:p>
            <a:pPr>
              <a:defRPr/>
            </a:pPr>
            <a:fld id="{55D1FA2C-FE96-44C2-8772-6A684703E9B6}" type="slidenum">
              <a:rPr lang="en-US"/>
              <a:pPr>
                <a:defRPr/>
              </a:pPr>
              <a:t>‹#›</a:t>
            </a:fld>
            <a:endParaRPr lang="en-US"/>
          </a:p>
        </p:txBody>
      </p:sp>
    </p:spTree>
    <p:extLst>
      <p:ext uri="{BB962C8B-B14F-4D97-AF65-F5344CB8AC3E}">
        <p14:creationId xmlns:p14="http://schemas.microsoft.com/office/powerpoint/2010/main" val="258517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42BA1FFA-4812-427F-B698-C5492112A5C7}"/>
              </a:ext>
            </a:extLst>
          </p:cNvPr>
          <p:cNvSpPr>
            <a:spLocks noGrp="1"/>
          </p:cNvSpPr>
          <p:nvPr>
            <p:ph type="dt" sz="half" idx="10"/>
          </p:nvPr>
        </p:nvSpPr>
        <p:spPr/>
        <p:txBody>
          <a:bodyPr/>
          <a:lstStyle>
            <a:lvl1pPr>
              <a:defRPr/>
            </a:lvl1pPr>
          </a:lstStyle>
          <a:p>
            <a:pPr>
              <a:defRPr/>
            </a:pPr>
            <a:fld id="{049BCFE3-6383-47A7-902F-F5ABE231B5A7}" type="datetimeFigureOut">
              <a:rPr lang="en-US"/>
              <a:pPr>
                <a:defRPr/>
              </a:pPr>
              <a:t>10/3/2024</a:t>
            </a:fld>
            <a:endParaRPr lang="en-US"/>
          </a:p>
        </p:txBody>
      </p:sp>
      <p:sp>
        <p:nvSpPr>
          <p:cNvPr id="5" name="Footer Placeholder 4">
            <a:extLst>
              <a:ext uri="{FF2B5EF4-FFF2-40B4-BE49-F238E27FC236}">
                <a16:creationId xmlns:a16="http://schemas.microsoft.com/office/drawing/2014/main" id="{A1339500-60F8-431F-9439-B6385B5C2C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645B07-2B2C-4081-9DBC-943DD9B8C9DB}"/>
              </a:ext>
            </a:extLst>
          </p:cNvPr>
          <p:cNvSpPr>
            <a:spLocks noGrp="1"/>
          </p:cNvSpPr>
          <p:nvPr>
            <p:ph type="sldNum" sz="quarter" idx="12"/>
          </p:nvPr>
        </p:nvSpPr>
        <p:spPr/>
        <p:txBody>
          <a:bodyPr/>
          <a:lstStyle>
            <a:lvl1pPr>
              <a:defRPr/>
            </a:lvl1pPr>
          </a:lstStyle>
          <a:p>
            <a:pPr>
              <a:defRPr/>
            </a:pPr>
            <a:fld id="{428B5E15-235E-4D64-84E0-5584A59B3636}" type="slidenum">
              <a:rPr lang="en-US"/>
              <a:pPr>
                <a:defRPr/>
              </a:pPr>
              <a:t>‹#›</a:t>
            </a:fld>
            <a:endParaRPr lang="en-US"/>
          </a:p>
        </p:txBody>
      </p:sp>
    </p:spTree>
    <p:extLst>
      <p:ext uri="{BB962C8B-B14F-4D97-AF65-F5344CB8AC3E}">
        <p14:creationId xmlns:p14="http://schemas.microsoft.com/office/powerpoint/2010/main" val="70377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6938EF75-CADF-487D-ACAC-3F3A72F2C63D}"/>
              </a:ext>
            </a:extLst>
          </p:cNvPr>
          <p:cNvSpPr>
            <a:spLocks noGrp="1"/>
          </p:cNvSpPr>
          <p:nvPr>
            <p:ph type="dt" sz="half" idx="10"/>
          </p:nvPr>
        </p:nvSpPr>
        <p:spPr/>
        <p:txBody>
          <a:bodyPr/>
          <a:lstStyle>
            <a:lvl1pPr>
              <a:defRPr/>
            </a:lvl1pPr>
          </a:lstStyle>
          <a:p>
            <a:pPr>
              <a:defRPr/>
            </a:pPr>
            <a:fld id="{351C8C73-D327-45EE-961D-4A2D82CB23EA}" type="datetimeFigureOut">
              <a:rPr lang="en-US"/>
              <a:pPr>
                <a:defRPr/>
              </a:pPr>
              <a:t>10/3/2024</a:t>
            </a:fld>
            <a:endParaRPr lang="en-US"/>
          </a:p>
        </p:txBody>
      </p:sp>
      <p:sp>
        <p:nvSpPr>
          <p:cNvPr id="5" name="Footer Placeholder 4">
            <a:extLst>
              <a:ext uri="{FF2B5EF4-FFF2-40B4-BE49-F238E27FC236}">
                <a16:creationId xmlns:a16="http://schemas.microsoft.com/office/drawing/2014/main" id="{A7AF7FFF-664C-476A-AA45-191687D392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58988C-71DA-459A-ABC7-A08A70E6DD51}"/>
              </a:ext>
            </a:extLst>
          </p:cNvPr>
          <p:cNvSpPr>
            <a:spLocks noGrp="1"/>
          </p:cNvSpPr>
          <p:nvPr>
            <p:ph type="sldNum" sz="quarter" idx="12"/>
          </p:nvPr>
        </p:nvSpPr>
        <p:spPr/>
        <p:txBody>
          <a:bodyPr/>
          <a:lstStyle>
            <a:lvl1pPr>
              <a:defRPr/>
            </a:lvl1pPr>
          </a:lstStyle>
          <a:p>
            <a:pPr>
              <a:defRPr/>
            </a:pPr>
            <a:fld id="{ABD9ADDA-F62A-4492-9D00-9EF6D4B7EFDE}" type="slidenum">
              <a:rPr lang="en-US"/>
              <a:pPr>
                <a:defRPr/>
              </a:pPr>
              <a:t>‹#›</a:t>
            </a:fld>
            <a:endParaRPr lang="en-US"/>
          </a:p>
        </p:txBody>
      </p:sp>
    </p:spTree>
    <p:extLst>
      <p:ext uri="{BB962C8B-B14F-4D97-AF65-F5344CB8AC3E}">
        <p14:creationId xmlns:p14="http://schemas.microsoft.com/office/powerpoint/2010/main" val="37895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GB"/>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168DEA9-1063-4C8C-86A3-3374B64E8915}"/>
              </a:ext>
            </a:extLst>
          </p:cNvPr>
          <p:cNvSpPr>
            <a:spLocks noGrp="1"/>
          </p:cNvSpPr>
          <p:nvPr>
            <p:ph type="dt" sz="half" idx="10"/>
          </p:nvPr>
        </p:nvSpPr>
        <p:spPr/>
        <p:txBody>
          <a:bodyPr/>
          <a:lstStyle>
            <a:lvl1pPr>
              <a:defRPr/>
            </a:lvl1pPr>
          </a:lstStyle>
          <a:p>
            <a:pPr>
              <a:defRPr/>
            </a:pPr>
            <a:fld id="{76A10BA6-0589-4ABA-A6E8-F42A87B1A7E3}" type="datetimeFigureOut">
              <a:rPr lang="en-US"/>
              <a:pPr>
                <a:defRPr/>
              </a:pPr>
              <a:t>10/3/2024</a:t>
            </a:fld>
            <a:endParaRPr lang="en-US"/>
          </a:p>
        </p:txBody>
      </p:sp>
      <p:sp>
        <p:nvSpPr>
          <p:cNvPr id="5" name="Footer Placeholder 4">
            <a:extLst>
              <a:ext uri="{FF2B5EF4-FFF2-40B4-BE49-F238E27FC236}">
                <a16:creationId xmlns:a16="http://schemas.microsoft.com/office/drawing/2014/main" id="{41C82D9E-A7D7-4A17-A906-F1DA1A69D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D69A01-0727-4972-95E1-09E908198161}"/>
              </a:ext>
            </a:extLst>
          </p:cNvPr>
          <p:cNvSpPr>
            <a:spLocks noGrp="1"/>
          </p:cNvSpPr>
          <p:nvPr>
            <p:ph type="sldNum" sz="quarter" idx="12"/>
          </p:nvPr>
        </p:nvSpPr>
        <p:spPr/>
        <p:txBody>
          <a:bodyPr/>
          <a:lstStyle>
            <a:lvl1pPr>
              <a:defRPr/>
            </a:lvl1pPr>
          </a:lstStyle>
          <a:p>
            <a:pPr>
              <a:defRPr/>
            </a:pPr>
            <a:fld id="{90E6CD64-ED95-4DD5-9762-B4416DE9D868}" type="slidenum">
              <a:rPr lang="en-US"/>
              <a:pPr>
                <a:defRPr/>
              </a:pPr>
              <a:t>‹#›</a:t>
            </a:fld>
            <a:endParaRPr lang="en-US"/>
          </a:p>
        </p:txBody>
      </p:sp>
    </p:spTree>
    <p:extLst>
      <p:ext uri="{BB962C8B-B14F-4D97-AF65-F5344CB8AC3E}">
        <p14:creationId xmlns:p14="http://schemas.microsoft.com/office/powerpoint/2010/main" val="35241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84AA8C37-20E6-4DBF-A314-2CCDCFD372BA}"/>
              </a:ext>
            </a:extLst>
          </p:cNvPr>
          <p:cNvSpPr>
            <a:spLocks noGrp="1"/>
          </p:cNvSpPr>
          <p:nvPr>
            <p:ph type="dt" sz="half" idx="10"/>
          </p:nvPr>
        </p:nvSpPr>
        <p:spPr/>
        <p:txBody>
          <a:bodyPr/>
          <a:lstStyle>
            <a:lvl1pPr>
              <a:defRPr/>
            </a:lvl1pPr>
          </a:lstStyle>
          <a:p>
            <a:pPr>
              <a:defRPr/>
            </a:pPr>
            <a:fld id="{C69D311F-9F59-4035-9743-45510EC4F177}" type="datetimeFigureOut">
              <a:rPr lang="en-US"/>
              <a:pPr>
                <a:defRPr/>
              </a:pPr>
              <a:t>10/3/2024</a:t>
            </a:fld>
            <a:endParaRPr lang="en-US"/>
          </a:p>
        </p:txBody>
      </p:sp>
      <p:sp>
        <p:nvSpPr>
          <p:cNvPr id="6" name="Footer Placeholder 4">
            <a:extLst>
              <a:ext uri="{FF2B5EF4-FFF2-40B4-BE49-F238E27FC236}">
                <a16:creationId xmlns:a16="http://schemas.microsoft.com/office/drawing/2014/main" id="{24A864AD-88D0-4C95-98DA-B3DAAD29E5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A06E47-F07C-4328-930D-43E747C0FFFA}"/>
              </a:ext>
            </a:extLst>
          </p:cNvPr>
          <p:cNvSpPr>
            <a:spLocks noGrp="1"/>
          </p:cNvSpPr>
          <p:nvPr>
            <p:ph type="sldNum" sz="quarter" idx="12"/>
          </p:nvPr>
        </p:nvSpPr>
        <p:spPr/>
        <p:txBody>
          <a:bodyPr/>
          <a:lstStyle>
            <a:lvl1pPr>
              <a:defRPr/>
            </a:lvl1pPr>
          </a:lstStyle>
          <a:p>
            <a:pPr>
              <a:defRPr/>
            </a:pPr>
            <a:fld id="{77E35857-CB15-48EF-A201-A156FB2798FD}" type="slidenum">
              <a:rPr lang="en-US"/>
              <a:pPr>
                <a:defRPr/>
              </a:pPr>
              <a:t>‹#›</a:t>
            </a:fld>
            <a:endParaRPr lang="en-US"/>
          </a:p>
        </p:txBody>
      </p:sp>
    </p:spTree>
    <p:extLst>
      <p:ext uri="{BB962C8B-B14F-4D97-AF65-F5344CB8AC3E}">
        <p14:creationId xmlns:p14="http://schemas.microsoft.com/office/powerpoint/2010/main" val="115558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866C4B9A-9B58-4B9B-BDA6-6613BA1CC6A8}"/>
              </a:ext>
            </a:extLst>
          </p:cNvPr>
          <p:cNvSpPr>
            <a:spLocks noGrp="1"/>
          </p:cNvSpPr>
          <p:nvPr>
            <p:ph type="dt" sz="half" idx="10"/>
          </p:nvPr>
        </p:nvSpPr>
        <p:spPr/>
        <p:txBody>
          <a:bodyPr/>
          <a:lstStyle>
            <a:lvl1pPr>
              <a:defRPr/>
            </a:lvl1pPr>
          </a:lstStyle>
          <a:p>
            <a:pPr>
              <a:defRPr/>
            </a:pPr>
            <a:fld id="{5CB981E9-C107-4A70-B161-DBB3499E92FA}" type="datetimeFigureOut">
              <a:rPr lang="en-US"/>
              <a:pPr>
                <a:defRPr/>
              </a:pPr>
              <a:t>10/3/2024</a:t>
            </a:fld>
            <a:endParaRPr lang="en-US"/>
          </a:p>
        </p:txBody>
      </p:sp>
      <p:sp>
        <p:nvSpPr>
          <p:cNvPr id="8" name="Footer Placeholder 4">
            <a:extLst>
              <a:ext uri="{FF2B5EF4-FFF2-40B4-BE49-F238E27FC236}">
                <a16:creationId xmlns:a16="http://schemas.microsoft.com/office/drawing/2014/main" id="{16D9F855-CA41-4735-8A01-274C42EDE44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2040075-6D9C-492F-85D6-CDDD456F71FF}"/>
              </a:ext>
            </a:extLst>
          </p:cNvPr>
          <p:cNvSpPr>
            <a:spLocks noGrp="1"/>
          </p:cNvSpPr>
          <p:nvPr>
            <p:ph type="sldNum" sz="quarter" idx="12"/>
          </p:nvPr>
        </p:nvSpPr>
        <p:spPr/>
        <p:txBody>
          <a:bodyPr/>
          <a:lstStyle>
            <a:lvl1pPr>
              <a:defRPr/>
            </a:lvl1pPr>
          </a:lstStyle>
          <a:p>
            <a:pPr>
              <a:defRPr/>
            </a:pPr>
            <a:fld id="{1ECD1A6E-07BA-4379-B38E-B0BDBCCDBDC0}" type="slidenum">
              <a:rPr lang="en-US"/>
              <a:pPr>
                <a:defRPr/>
              </a:pPr>
              <a:t>‹#›</a:t>
            </a:fld>
            <a:endParaRPr lang="en-US"/>
          </a:p>
        </p:txBody>
      </p:sp>
    </p:spTree>
    <p:extLst>
      <p:ext uri="{BB962C8B-B14F-4D97-AF65-F5344CB8AC3E}">
        <p14:creationId xmlns:p14="http://schemas.microsoft.com/office/powerpoint/2010/main" val="24069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a:extLst>
              <a:ext uri="{FF2B5EF4-FFF2-40B4-BE49-F238E27FC236}">
                <a16:creationId xmlns:a16="http://schemas.microsoft.com/office/drawing/2014/main" id="{9D963D66-750D-49DD-BF06-CC332A442904}"/>
              </a:ext>
            </a:extLst>
          </p:cNvPr>
          <p:cNvSpPr>
            <a:spLocks noGrp="1"/>
          </p:cNvSpPr>
          <p:nvPr>
            <p:ph type="dt" sz="half" idx="10"/>
          </p:nvPr>
        </p:nvSpPr>
        <p:spPr/>
        <p:txBody>
          <a:bodyPr/>
          <a:lstStyle>
            <a:lvl1pPr>
              <a:defRPr/>
            </a:lvl1pPr>
          </a:lstStyle>
          <a:p>
            <a:pPr>
              <a:defRPr/>
            </a:pPr>
            <a:fld id="{CAD0C4FB-CB5E-4AEE-8C08-599B87F64999}" type="datetimeFigureOut">
              <a:rPr lang="en-US"/>
              <a:pPr>
                <a:defRPr/>
              </a:pPr>
              <a:t>10/3/2024</a:t>
            </a:fld>
            <a:endParaRPr lang="en-US"/>
          </a:p>
        </p:txBody>
      </p:sp>
      <p:sp>
        <p:nvSpPr>
          <p:cNvPr id="4" name="Footer Placeholder 4">
            <a:extLst>
              <a:ext uri="{FF2B5EF4-FFF2-40B4-BE49-F238E27FC236}">
                <a16:creationId xmlns:a16="http://schemas.microsoft.com/office/drawing/2014/main" id="{C1B1C3DC-BB07-4A38-AB31-1D0B0D0BE21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44D18E-720F-44FB-9C88-509948E91F66}"/>
              </a:ext>
            </a:extLst>
          </p:cNvPr>
          <p:cNvSpPr>
            <a:spLocks noGrp="1"/>
          </p:cNvSpPr>
          <p:nvPr>
            <p:ph type="sldNum" sz="quarter" idx="12"/>
          </p:nvPr>
        </p:nvSpPr>
        <p:spPr/>
        <p:txBody>
          <a:bodyPr/>
          <a:lstStyle>
            <a:lvl1pPr>
              <a:defRPr/>
            </a:lvl1pPr>
          </a:lstStyle>
          <a:p>
            <a:pPr>
              <a:defRPr/>
            </a:pPr>
            <a:fld id="{0F72917D-B633-475C-BBFE-45E7E1488DCF}" type="slidenum">
              <a:rPr lang="en-US"/>
              <a:pPr>
                <a:defRPr/>
              </a:pPr>
              <a:t>‹#›</a:t>
            </a:fld>
            <a:endParaRPr lang="en-US"/>
          </a:p>
        </p:txBody>
      </p:sp>
    </p:spTree>
    <p:extLst>
      <p:ext uri="{BB962C8B-B14F-4D97-AF65-F5344CB8AC3E}">
        <p14:creationId xmlns:p14="http://schemas.microsoft.com/office/powerpoint/2010/main" val="102376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E50727-3C4F-48BF-BABE-C78C46EFAA32}"/>
              </a:ext>
            </a:extLst>
          </p:cNvPr>
          <p:cNvSpPr>
            <a:spLocks noGrp="1"/>
          </p:cNvSpPr>
          <p:nvPr>
            <p:ph type="dt" sz="half" idx="10"/>
          </p:nvPr>
        </p:nvSpPr>
        <p:spPr/>
        <p:txBody>
          <a:bodyPr/>
          <a:lstStyle>
            <a:lvl1pPr>
              <a:defRPr/>
            </a:lvl1pPr>
          </a:lstStyle>
          <a:p>
            <a:pPr>
              <a:defRPr/>
            </a:pPr>
            <a:fld id="{E95C322C-797B-43CA-AA0E-5DAEF46F824D}" type="datetimeFigureOut">
              <a:rPr lang="en-US"/>
              <a:pPr>
                <a:defRPr/>
              </a:pPr>
              <a:t>10/3/2024</a:t>
            </a:fld>
            <a:endParaRPr lang="en-US"/>
          </a:p>
        </p:txBody>
      </p:sp>
      <p:sp>
        <p:nvSpPr>
          <p:cNvPr id="3" name="Footer Placeholder 4">
            <a:extLst>
              <a:ext uri="{FF2B5EF4-FFF2-40B4-BE49-F238E27FC236}">
                <a16:creationId xmlns:a16="http://schemas.microsoft.com/office/drawing/2014/main" id="{8D6092C0-04F1-48B7-9E33-CDEA99016D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27C26C-26B0-4A7E-A8DB-992436384984}"/>
              </a:ext>
            </a:extLst>
          </p:cNvPr>
          <p:cNvSpPr>
            <a:spLocks noGrp="1"/>
          </p:cNvSpPr>
          <p:nvPr>
            <p:ph type="sldNum" sz="quarter" idx="12"/>
          </p:nvPr>
        </p:nvSpPr>
        <p:spPr/>
        <p:txBody>
          <a:bodyPr/>
          <a:lstStyle>
            <a:lvl1pPr>
              <a:defRPr/>
            </a:lvl1pPr>
          </a:lstStyle>
          <a:p>
            <a:pPr>
              <a:defRPr/>
            </a:pPr>
            <a:fld id="{23091EE5-BC9E-4609-989A-86F1D52B217A}" type="slidenum">
              <a:rPr lang="en-US"/>
              <a:pPr>
                <a:defRPr/>
              </a:pPr>
              <a:t>‹#›</a:t>
            </a:fld>
            <a:endParaRPr lang="en-US"/>
          </a:p>
        </p:txBody>
      </p:sp>
    </p:spTree>
    <p:extLst>
      <p:ext uri="{BB962C8B-B14F-4D97-AF65-F5344CB8AC3E}">
        <p14:creationId xmlns:p14="http://schemas.microsoft.com/office/powerpoint/2010/main" val="2330201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3">
            <a:extLst>
              <a:ext uri="{FF2B5EF4-FFF2-40B4-BE49-F238E27FC236}">
                <a16:creationId xmlns:a16="http://schemas.microsoft.com/office/drawing/2014/main" id="{69165C02-6A28-46D1-AF44-91185BF7C019}"/>
              </a:ext>
            </a:extLst>
          </p:cNvPr>
          <p:cNvSpPr>
            <a:spLocks noGrp="1"/>
          </p:cNvSpPr>
          <p:nvPr>
            <p:ph type="dt" sz="half" idx="10"/>
          </p:nvPr>
        </p:nvSpPr>
        <p:spPr/>
        <p:txBody>
          <a:bodyPr/>
          <a:lstStyle>
            <a:lvl1pPr>
              <a:defRPr/>
            </a:lvl1pPr>
          </a:lstStyle>
          <a:p>
            <a:pPr>
              <a:defRPr/>
            </a:pPr>
            <a:fld id="{04A0D136-53D1-4A81-A04F-1BC1517C812D}" type="datetimeFigureOut">
              <a:rPr lang="en-US"/>
              <a:pPr>
                <a:defRPr/>
              </a:pPr>
              <a:t>10/3/2024</a:t>
            </a:fld>
            <a:endParaRPr lang="en-US"/>
          </a:p>
        </p:txBody>
      </p:sp>
      <p:sp>
        <p:nvSpPr>
          <p:cNvPr id="6" name="Footer Placeholder 4">
            <a:extLst>
              <a:ext uri="{FF2B5EF4-FFF2-40B4-BE49-F238E27FC236}">
                <a16:creationId xmlns:a16="http://schemas.microsoft.com/office/drawing/2014/main" id="{46275052-2DAE-4FC1-8007-448EA33EF0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9373B5-5E74-4A37-A47B-463162C0732F}"/>
              </a:ext>
            </a:extLst>
          </p:cNvPr>
          <p:cNvSpPr>
            <a:spLocks noGrp="1"/>
          </p:cNvSpPr>
          <p:nvPr>
            <p:ph type="sldNum" sz="quarter" idx="12"/>
          </p:nvPr>
        </p:nvSpPr>
        <p:spPr/>
        <p:txBody>
          <a:bodyPr/>
          <a:lstStyle>
            <a:lvl1pPr>
              <a:defRPr/>
            </a:lvl1pPr>
          </a:lstStyle>
          <a:p>
            <a:pPr>
              <a:defRPr/>
            </a:pPr>
            <a:fld id="{303F4629-B6BE-4844-85B4-EFF1ACAF02A6}" type="slidenum">
              <a:rPr lang="en-US"/>
              <a:pPr>
                <a:defRPr/>
              </a:pPr>
              <a:t>‹#›</a:t>
            </a:fld>
            <a:endParaRPr lang="en-US"/>
          </a:p>
        </p:txBody>
      </p:sp>
    </p:spTree>
    <p:extLst>
      <p:ext uri="{BB962C8B-B14F-4D97-AF65-F5344CB8AC3E}">
        <p14:creationId xmlns:p14="http://schemas.microsoft.com/office/powerpoint/2010/main" val="66627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rtlCol="0">
            <a:normAutofit/>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3">
            <a:extLst>
              <a:ext uri="{FF2B5EF4-FFF2-40B4-BE49-F238E27FC236}">
                <a16:creationId xmlns:a16="http://schemas.microsoft.com/office/drawing/2014/main" id="{4A234D6A-13FB-4CD4-BEF9-F88F4E416FFF}"/>
              </a:ext>
            </a:extLst>
          </p:cNvPr>
          <p:cNvSpPr>
            <a:spLocks noGrp="1"/>
          </p:cNvSpPr>
          <p:nvPr>
            <p:ph type="dt" sz="half" idx="10"/>
          </p:nvPr>
        </p:nvSpPr>
        <p:spPr/>
        <p:txBody>
          <a:bodyPr/>
          <a:lstStyle>
            <a:lvl1pPr>
              <a:defRPr/>
            </a:lvl1pPr>
          </a:lstStyle>
          <a:p>
            <a:pPr>
              <a:defRPr/>
            </a:pPr>
            <a:fld id="{8088CC38-C3F7-434D-AD84-9B42834431CF}" type="datetimeFigureOut">
              <a:rPr lang="en-US"/>
              <a:pPr>
                <a:defRPr/>
              </a:pPr>
              <a:t>10/3/2024</a:t>
            </a:fld>
            <a:endParaRPr lang="en-US"/>
          </a:p>
        </p:txBody>
      </p:sp>
      <p:sp>
        <p:nvSpPr>
          <p:cNvPr id="6" name="Footer Placeholder 4">
            <a:extLst>
              <a:ext uri="{FF2B5EF4-FFF2-40B4-BE49-F238E27FC236}">
                <a16:creationId xmlns:a16="http://schemas.microsoft.com/office/drawing/2014/main" id="{8E7F38FC-F609-49D8-81C4-C7E011DE38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EC5C99-660C-4F3E-AAF4-0BF8D8FF3C0B}"/>
              </a:ext>
            </a:extLst>
          </p:cNvPr>
          <p:cNvSpPr>
            <a:spLocks noGrp="1"/>
          </p:cNvSpPr>
          <p:nvPr>
            <p:ph type="sldNum" sz="quarter" idx="12"/>
          </p:nvPr>
        </p:nvSpPr>
        <p:spPr/>
        <p:txBody>
          <a:bodyPr/>
          <a:lstStyle>
            <a:lvl1pPr>
              <a:defRPr/>
            </a:lvl1pPr>
          </a:lstStyle>
          <a:p>
            <a:pPr>
              <a:defRPr/>
            </a:pPr>
            <a:fld id="{BB5FF70A-674A-4643-8A95-A5B124819F13}" type="slidenum">
              <a:rPr lang="en-US"/>
              <a:pPr>
                <a:defRPr/>
              </a:pPr>
              <a:t>‹#›</a:t>
            </a:fld>
            <a:endParaRPr lang="en-US"/>
          </a:p>
        </p:txBody>
      </p:sp>
    </p:spTree>
    <p:extLst>
      <p:ext uri="{BB962C8B-B14F-4D97-AF65-F5344CB8AC3E}">
        <p14:creationId xmlns:p14="http://schemas.microsoft.com/office/powerpoint/2010/main" val="173446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7897807-0DD9-4EED-8237-239F57E279E6}"/>
              </a:ext>
            </a:extLst>
          </p:cNvPr>
          <p:cNvSpPr>
            <a:spLocks noGrp="1" noChangeArrowheads="1"/>
          </p:cNvSpPr>
          <p:nvPr>
            <p:ph type="title"/>
          </p:nvPr>
        </p:nvSpPr>
        <p:spPr bwMode="auto">
          <a:xfrm>
            <a:off x="1676400" y="730250"/>
            <a:ext cx="210296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51860AA-355E-4205-ADCF-76B4F1B71EE9}"/>
              </a:ext>
            </a:extLst>
          </p:cNvPr>
          <p:cNvSpPr>
            <a:spLocks noGrp="1" noChangeArrowheads="1"/>
          </p:cNvSpPr>
          <p:nvPr>
            <p:ph type="body" idx="1"/>
          </p:nvPr>
        </p:nvSpPr>
        <p:spPr bwMode="auto">
          <a:xfrm>
            <a:off x="1676400" y="3651250"/>
            <a:ext cx="21029613"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394209B-420D-43AD-A21D-DCCB1A31FF30}"/>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eaLnBrk="1" fontAlgn="auto" hangingPunct="1">
              <a:spcBef>
                <a:spcPts val="0"/>
              </a:spcBef>
              <a:spcAft>
                <a:spcPts val="0"/>
              </a:spcAft>
              <a:defRPr sz="2400" smtClean="0">
                <a:solidFill>
                  <a:schemeClr val="tx1">
                    <a:tint val="75000"/>
                  </a:schemeClr>
                </a:solidFill>
                <a:latin typeface="+mn-lt"/>
              </a:defRPr>
            </a:lvl1pPr>
          </a:lstStyle>
          <a:p>
            <a:pPr>
              <a:defRPr/>
            </a:pPr>
            <a:fld id="{A68DC754-BBCA-4B9C-BE14-6FC834FCC390}" type="datetimeFigureOut">
              <a:rPr lang="en-US"/>
              <a:pPr>
                <a:defRPr/>
              </a:pPr>
              <a:t>10/3/2024</a:t>
            </a:fld>
            <a:endParaRPr lang="en-US"/>
          </a:p>
        </p:txBody>
      </p:sp>
      <p:sp>
        <p:nvSpPr>
          <p:cNvPr id="5" name="Footer Placeholder 4">
            <a:extLst>
              <a:ext uri="{FF2B5EF4-FFF2-40B4-BE49-F238E27FC236}">
                <a16:creationId xmlns:a16="http://schemas.microsoft.com/office/drawing/2014/main" id="{EFD612ED-40FA-4EC5-A888-4D6E70C3AE8F}"/>
              </a:ext>
            </a:extLst>
          </p:cNvPr>
          <p:cNvSpPr>
            <a:spLocks noGrp="1"/>
          </p:cNvSpPr>
          <p:nvPr>
            <p:ph type="ftr" sz="quarter" idx="3"/>
          </p:nvPr>
        </p:nvSpPr>
        <p:spPr>
          <a:xfrm>
            <a:off x="8077200" y="12712700"/>
            <a:ext cx="8228013" cy="730250"/>
          </a:xfrm>
          <a:prstGeom prst="rect">
            <a:avLst/>
          </a:prstGeom>
        </p:spPr>
        <p:txBody>
          <a:bodyPr vert="horz" lIns="91440" tIns="45720" rIns="91440" bIns="45720" rtlCol="0" anchor="ctr"/>
          <a:lstStyle>
            <a:lvl1pPr algn="ctr" eaLnBrk="1" fontAlgn="auto" hangingPunct="1">
              <a:spcBef>
                <a:spcPts val="0"/>
              </a:spcBef>
              <a:spcAft>
                <a:spcPts val="0"/>
              </a:spcAft>
              <a:defRPr sz="24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96C7081-8F9D-4877-A69F-28300908790E}"/>
              </a:ext>
            </a:extLst>
          </p:cNvPr>
          <p:cNvSpPr>
            <a:spLocks noGrp="1"/>
          </p:cNvSpPr>
          <p:nvPr>
            <p:ph type="sldNum" sz="quarter" idx="4"/>
          </p:nvPr>
        </p:nvSpPr>
        <p:spPr>
          <a:xfrm>
            <a:off x="17219613" y="12712700"/>
            <a:ext cx="5486400" cy="730250"/>
          </a:xfrm>
          <a:prstGeom prst="rect">
            <a:avLst/>
          </a:prstGeom>
        </p:spPr>
        <p:txBody>
          <a:bodyPr vert="horz" lIns="91440" tIns="45720" rIns="91440" bIns="45720" rtlCol="0" anchor="ctr"/>
          <a:lstStyle>
            <a:lvl1pPr algn="r" eaLnBrk="1" fontAlgn="auto" hangingPunct="1">
              <a:spcBef>
                <a:spcPts val="0"/>
              </a:spcBef>
              <a:spcAft>
                <a:spcPts val="0"/>
              </a:spcAft>
              <a:defRPr sz="2400" smtClean="0">
                <a:solidFill>
                  <a:schemeClr val="tx1">
                    <a:tint val="75000"/>
                  </a:schemeClr>
                </a:solidFill>
                <a:latin typeface="+mn-lt"/>
              </a:defRPr>
            </a:lvl1pPr>
          </a:lstStyle>
          <a:p>
            <a:pPr>
              <a:defRPr/>
            </a:pPr>
            <a:fld id="{8DDD40DA-CB16-49BC-B1D6-94FE643FC0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7213" rtl="0" fontAlgn="base">
        <a:lnSpc>
          <a:spcPct val="90000"/>
        </a:lnSpc>
        <a:spcBef>
          <a:spcPct val="0"/>
        </a:spcBef>
        <a:spcAft>
          <a:spcPct val="0"/>
        </a:spcAft>
        <a:defRPr sz="8800" kern="1200">
          <a:solidFill>
            <a:schemeClr val="tx1"/>
          </a:solidFill>
          <a:latin typeface="+mj-lt"/>
          <a:ea typeface="+mj-ea"/>
          <a:cs typeface="+mj-cs"/>
        </a:defRPr>
      </a:lvl1pPr>
      <a:lvl2pPr algn="l" defTabSz="1827213" rtl="0" fontAlgn="base">
        <a:lnSpc>
          <a:spcPct val="90000"/>
        </a:lnSpc>
        <a:spcBef>
          <a:spcPct val="0"/>
        </a:spcBef>
        <a:spcAft>
          <a:spcPct val="0"/>
        </a:spcAft>
        <a:defRPr sz="8800">
          <a:solidFill>
            <a:schemeClr val="tx1"/>
          </a:solidFill>
          <a:latin typeface="Calibri Light" panose="020F0302020204030204" pitchFamily="34" charset="0"/>
        </a:defRPr>
      </a:lvl2pPr>
      <a:lvl3pPr algn="l" defTabSz="1827213" rtl="0" fontAlgn="base">
        <a:lnSpc>
          <a:spcPct val="90000"/>
        </a:lnSpc>
        <a:spcBef>
          <a:spcPct val="0"/>
        </a:spcBef>
        <a:spcAft>
          <a:spcPct val="0"/>
        </a:spcAft>
        <a:defRPr sz="8800">
          <a:solidFill>
            <a:schemeClr val="tx1"/>
          </a:solidFill>
          <a:latin typeface="Calibri Light" panose="020F0302020204030204" pitchFamily="34" charset="0"/>
        </a:defRPr>
      </a:lvl3pPr>
      <a:lvl4pPr algn="l" defTabSz="1827213" rtl="0" fontAlgn="base">
        <a:lnSpc>
          <a:spcPct val="90000"/>
        </a:lnSpc>
        <a:spcBef>
          <a:spcPct val="0"/>
        </a:spcBef>
        <a:spcAft>
          <a:spcPct val="0"/>
        </a:spcAft>
        <a:defRPr sz="8800">
          <a:solidFill>
            <a:schemeClr val="tx1"/>
          </a:solidFill>
          <a:latin typeface="Calibri Light" panose="020F0302020204030204" pitchFamily="34" charset="0"/>
        </a:defRPr>
      </a:lvl4pPr>
      <a:lvl5pPr algn="l" defTabSz="1827213" rtl="0" fontAlgn="base">
        <a:lnSpc>
          <a:spcPct val="90000"/>
        </a:lnSpc>
        <a:spcBef>
          <a:spcPct val="0"/>
        </a:spcBef>
        <a:spcAft>
          <a:spcPct val="0"/>
        </a:spcAft>
        <a:defRPr sz="8800">
          <a:solidFill>
            <a:schemeClr val="tx1"/>
          </a:solidFill>
          <a:latin typeface="Calibri Light" panose="020F0302020204030204" pitchFamily="34" charset="0"/>
        </a:defRPr>
      </a:lvl5pPr>
      <a:lvl6pPr marL="457200" algn="l" defTabSz="1827213" rtl="0" fontAlgn="base">
        <a:lnSpc>
          <a:spcPct val="90000"/>
        </a:lnSpc>
        <a:spcBef>
          <a:spcPct val="0"/>
        </a:spcBef>
        <a:spcAft>
          <a:spcPct val="0"/>
        </a:spcAft>
        <a:defRPr sz="8800">
          <a:solidFill>
            <a:schemeClr val="tx1"/>
          </a:solidFill>
          <a:latin typeface="Calibri Light" panose="020F0302020204030204" pitchFamily="34" charset="0"/>
        </a:defRPr>
      </a:lvl6pPr>
      <a:lvl7pPr marL="914400" algn="l" defTabSz="1827213" rtl="0" fontAlgn="base">
        <a:lnSpc>
          <a:spcPct val="90000"/>
        </a:lnSpc>
        <a:spcBef>
          <a:spcPct val="0"/>
        </a:spcBef>
        <a:spcAft>
          <a:spcPct val="0"/>
        </a:spcAft>
        <a:defRPr sz="8800">
          <a:solidFill>
            <a:schemeClr val="tx1"/>
          </a:solidFill>
          <a:latin typeface="Calibri Light" panose="020F0302020204030204" pitchFamily="34" charset="0"/>
        </a:defRPr>
      </a:lvl7pPr>
      <a:lvl8pPr marL="1371600" algn="l" defTabSz="1827213" rtl="0" fontAlgn="base">
        <a:lnSpc>
          <a:spcPct val="90000"/>
        </a:lnSpc>
        <a:spcBef>
          <a:spcPct val="0"/>
        </a:spcBef>
        <a:spcAft>
          <a:spcPct val="0"/>
        </a:spcAft>
        <a:defRPr sz="8800">
          <a:solidFill>
            <a:schemeClr val="tx1"/>
          </a:solidFill>
          <a:latin typeface="Calibri Light" panose="020F0302020204030204" pitchFamily="34" charset="0"/>
        </a:defRPr>
      </a:lvl8pPr>
      <a:lvl9pPr marL="1828800" algn="l" defTabSz="1827213" rtl="0" fontAlgn="base">
        <a:lnSpc>
          <a:spcPct val="90000"/>
        </a:lnSpc>
        <a:spcBef>
          <a:spcPct val="0"/>
        </a:spcBef>
        <a:spcAft>
          <a:spcPct val="0"/>
        </a:spcAft>
        <a:defRPr sz="8800">
          <a:solidFill>
            <a:schemeClr val="tx1"/>
          </a:solidFill>
          <a:latin typeface="Calibri Light" panose="020F0302020204030204" pitchFamily="34" charset="0"/>
        </a:defRPr>
      </a:lvl9pPr>
    </p:titleStyle>
    <p:bodyStyle>
      <a:lvl1pPr marL="455613" indent="-455613" algn="l" defTabSz="1827213" rtl="0" fontAlgn="base">
        <a:lnSpc>
          <a:spcPct val="90000"/>
        </a:lnSpc>
        <a:spcBef>
          <a:spcPts val="2000"/>
        </a:spcBef>
        <a:spcAft>
          <a:spcPct val="0"/>
        </a:spcAft>
        <a:buFont typeface="Arial" panose="020B0604020202020204" pitchFamily="34" charset="0"/>
        <a:buChar char="•"/>
        <a:defRPr sz="5600" kern="1200">
          <a:solidFill>
            <a:schemeClr val="tx1"/>
          </a:solidFill>
          <a:latin typeface="+mn-lt"/>
          <a:ea typeface="+mn-ea"/>
          <a:cs typeface="+mn-cs"/>
        </a:defRPr>
      </a:lvl1pPr>
      <a:lvl2pPr marL="1370013" indent="-455613" algn="l" defTabSz="1827213" rtl="0" fontAlgn="base">
        <a:lnSpc>
          <a:spcPct val="90000"/>
        </a:lnSpc>
        <a:spcBef>
          <a:spcPts val="1000"/>
        </a:spcBef>
        <a:spcAft>
          <a:spcPct val="0"/>
        </a:spcAft>
        <a:buFont typeface="Arial" panose="020B0604020202020204" pitchFamily="34" charset="0"/>
        <a:buChar char="•"/>
        <a:defRPr sz="4800" kern="1200">
          <a:solidFill>
            <a:schemeClr val="tx1"/>
          </a:solidFill>
          <a:latin typeface="+mn-lt"/>
          <a:ea typeface="+mn-ea"/>
          <a:cs typeface="+mn-cs"/>
        </a:defRPr>
      </a:lvl2pPr>
      <a:lvl3pPr marL="2284413" indent="-455613" algn="l" defTabSz="1827213" rtl="0" fontAlgn="base">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3pPr>
      <a:lvl4pPr marL="3198813" indent="-455613" algn="l" defTabSz="1827213"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4pPr>
      <a:lvl5pPr marL="4113213" indent="-455613" algn="l" defTabSz="1827213"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ro image">
            <a:extLst>
              <a:ext uri="{FF2B5EF4-FFF2-40B4-BE49-F238E27FC236}">
                <a16:creationId xmlns:a16="http://schemas.microsoft.com/office/drawing/2014/main" id="{E58125E0-AE5A-3B0C-B22B-F428A2BCEF6E}"/>
              </a:ext>
            </a:extLst>
          </p:cNvPr>
          <p:cNvPicPr>
            <a:picLocks noChangeAspect="1" noChangeArrowheads="1"/>
          </p:cNvPicPr>
          <p:nvPr/>
        </p:nvPicPr>
        <p:blipFill>
          <a:blip r:embed="rId3"/>
          <a:srcRect/>
          <a:stretch/>
        </p:blipFill>
        <p:spPr bwMode="auto">
          <a:xfrm>
            <a:off x="0" y="109728"/>
            <a:ext cx="24383998" cy="137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9D0889E-AF6F-F814-99E2-1EF2ECBEAF61}"/>
              </a:ext>
            </a:extLst>
          </p:cNvPr>
          <p:cNvSpPr/>
          <p:nvPr/>
        </p:nvSpPr>
        <p:spPr>
          <a:xfrm>
            <a:off x="592836" y="537972"/>
            <a:ext cx="6375400" cy="3063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A8249B4-556B-DAD0-6785-AD2450470A4C}"/>
              </a:ext>
            </a:extLst>
          </p:cNvPr>
          <p:cNvSpPr/>
          <p:nvPr/>
        </p:nvSpPr>
        <p:spPr>
          <a:xfrm>
            <a:off x="548577" y="537972"/>
            <a:ext cx="302726" cy="66563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a:extLst>
              <a:ext uri="{FF2B5EF4-FFF2-40B4-BE49-F238E27FC236}">
                <a16:creationId xmlns:a16="http://schemas.microsoft.com/office/drawing/2014/main" id="{0D04E94E-16CA-77A9-9297-1EFDF616A498}"/>
              </a:ext>
            </a:extLst>
          </p:cNvPr>
          <p:cNvGrpSpPr/>
          <p:nvPr/>
        </p:nvGrpSpPr>
        <p:grpSpPr>
          <a:xfrm>
            <a:off x="1681200" y="8644673"/>
            <a:ext cx="9418564" cy="4140097"/>
            <a:chOff x="1681200" y="8644673"/>
            <a:chExt cx="9418564" cy="4140097"/>
          </a:xfrm>
        </p:grpSpPr>
        <p:grpSp>
          <p:nvGrpSpPr>
            <p:cNvPr id="15" name="Group 14">
              <a:extLst>
                <a:ext uri="{FF2B5EF4-FFF2-40B4-BE49-F238E27FC236}">
                  <a16:creationId xmlns:a16="http://schemas.microsoft.com/office/drawing/2014/main" id="{06026166-4B9B-224F-F62A-A29FB3CD7029}"/>
                </a:ext>
              </a:extLst>
            </p:cNvPr>
            <p:cNvGrpSpPr/>
            <p:nvPr/>
          </p:nvGrpSpPr>
          <p:grpSpPr>
            <a:xfrm>
              <a:off x="1681200" y="8644673"/>
              <a:ext cx="9180576" cy="3712890"/>
              <a:chOff x="2322576" y="8540496"/>
              <a:chExt cx="9180576" cy="3712890"/>
            </a:xfrm>
            <a:solidFill>
              <a:srgbClr val="E10514"/>
            </a:solidFill>
          </p:grpSpPr>
          <p:sp>
            <p:nvSpPr>
              <p:cNvPr id="9" name="Rectangle 8">
                <a:extLst>
                  <a:ext uri="{FF2B5EF4-FFF2-40B4-BE49-F238E27FC236}">
                    <a16:creationId xmlns:a16="http://schemas.microsoft.com/office/drawing/2014/main" id="{64BD57DA-883C-1275-6247-1AA6081411A3}"/>
                  </a:ext>
                </a:extLst>
              </p:cNvPr>
              <p:cNvSpPr/>
              <p:nvPr/>
            </p:nvSpPr>
            <p:spPr>
              <a:xfrm>
                <a:off x="2357712" y="8540496"/>
                <a:ext cx="4518576" cy="8704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56B22EDD-4405-A71C-788A-EC5750C65589}"/>
                  </a:ext>
                </a:extLst>
              </p:cNvPr>
              <p:cNvSpPr/>
              <p:nvPr/>
            </p:nvSpPr>
            <p:spPr>
              <a:xfrm>
                <a:off x="2322576" y="9643871"/>
                <a:ext cx="9180576" cy="2609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90753E5A-DBBA-058A-5F2F-E8F055439B3E}"/>
                </a:ext>
              </a:extLst>
            </p:cNvPr>
            <p:cNvSpPr txBox="1"/>
            <p:nvPr/>
          </p:nvSpPr>
          <p:spPr>
            <a:xfrm>
              <a:off x="1919188" y="8744177"/>
              <a:ext cx="9180576" cy="4040593"/>
            </a:xfrm>
            <a:prstGeom prst="rect">
              <a:avLst/>
            </a:prstGeom>
            <a:noFill/>
          </p:spPr>
          <p:txBody>
            <a:bodyPr wrap="square" rtlCol="0">
              <a:spAutoFit/>
            </a:bodyPr>
            <a:lstStyle/>
            <a:p>
              <a:r>
                <a:rPr lang="en-GB" sz="3500" b="1" dirty="0">
                  <a:solidFill>
                    <a:schemeClr val="bg1"/>
                  </a:solidFill>
                  <a:latin typeface="Arial" panose="020B0604020202020204" pitchFamily="34" charset="0"/>
                  <a:ea typeface="Aktiv Grotesk" panose="020B0504020202020204" pitchFamily="34" charset="0"/>
                  <a:cs typeface="Arial" panose="020B0604020202020204" pitchFamily="34" charset="0"/>
                </a:rPr>
                <a:t>Lesson Objectives</a:t>
              </a:r>
            </a:p>
            <a:p>
              <a:endParaRPr lang="en-GB" sz="3500" dirty="0">
                <a:solidFill>
                  <a:schemeClr val="bg1"/>
                </a:solidFill>
                <a:latin typeface="Arial" panose="020B0604020202020204" pitchFamily="34" charset="0"/>
                <a:ea typeface="Aktiv Grotesk" panose="020B0504020202020204" pitchFamily="34" charset="0"/>
                <a:cs typeface="Arial" panose="020B0604020202020204" pitchFamily="34" charset="0"/>
              </a:endParaRPr>
            </a:p>
            <a:p>
              <a:pPr marL="457200" indent="-457200">
                <a:lnSpc>
                  <a:spcPct val="107000"/>
                </a:lnSpc>
                <a:spcAft>
                  <a:spcPts val="800"/>
                </a:spcAft>
                <a:buFont typeface="Wingdings" panose="05000000000000000000" pitchFamily="2" charset="2"/>
                <a:buChar char="§"/>
              </a:pPr>
              <a:r>
                <a:rPr lang="en-GB" sz="3500" dirty="0">
                  <a:solidFill>
                    <a:schemeClr val="bg1"/>
                  </a:solidFill>
                  <a:latin typeface="Arial" panose="020B0604020202020204" pitchFamily="34" charset="0"/>
                  <a:ea typeface="Times New Roman" panose="02020603050405020304" pitchFamily="18" charset="0"/>
                  <a:cs typeface="Arial" panose="020B0604020202020204" pitchFamily="34" charset="0"/>
                </a:rPr>
                <a:t>To understand the meaning of cruelty and kindness</a:t>
              </a:r>
            </a:p>
            <a:p>
              <a:pPr marL="457200" indent="-457200">
                <a:buFont typeface="Wingdings" panose="05000000000000000000" pitchFamily="2" charset="2"/>
                <a:buChar char="§"/>
              </a:pPr>
              <a:r>
                <a:rPr lang="en-GB" sz="3500" dirty="0">
                  <a:solidFill>
                    <a:schemeClr val="bg1"/>
                  </a:solidFill>
                  <a:latin typeface="Arial" panose="020B0604020202020204" pitchFamily="34" charset="0"/>
                  <a:ea typeface="Calibri" panose="020F0502020204030204" pitchFamily="34" charset="0"/>
                  <a:cs typeface="Arial" panose="020B0604020202020204" pitchFamily="34" charset="0"/>
                </a:rPr>
                <a:t>To recognise what cruelty, kindness and greed look like</a:t>
              </a:r>
            </a:p>
            <a:p>
              <a:pPr marL="457200" indent="-457200">
                <a:buFont typeface="Arial" panose="020B0604020202020204" pitchFamily="34" charset="0"/>
                <a:buChar char="•"/>
              </a:pPr>
              <a:endParaRPr lang="en-GB" sz="3500" dirty="0">
                <a:solidFill>
                  <a:schemeClr val="bg1"/>
                </a:solidFill>
                <a:latin typeface="Arial" panose="020B0604020202020204" pitchFamily="34" charset="0"/>
                <a:ea typeface="Aktiv Grotesk" panose="020B05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E7086A73-B67B-6442-91E7-26034480A385}"/>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791BA3A-D2DC-FD7F-A3AD-95558726B1C4}"/>
              </a:ext>
            </a:extLst>
          </p:cNvPr>
          <p:cNvPicPr>
            <a:picLocks noChangeAspect="1"/>
          </p:cNvPicPr>
          <p:nvPr/>
        </p:nvPicPr>
        <p:blipFill>
          <a:blip r:embed="rId4"/>
          <a:stretch>
            <a:fillRect/>
          </a:stretch>
        </p:blipFill>
        <p:spPr>
          <a:xfrm>
            <a:off x="21093498" y="11408570"/>
            <a:ext cx="2697701" cy="1689634"/>
          </a:xfrm>
          <a:prstGeom prst="rect">
            <a:avLst/>
          </a:prstGeom>
        </p:spPr>
      </p:pic>
      <p:sp>
        <p:nvSpPr>
          <p:cNvPr id="11" name="title">
            <a:extLst>
              <a:ext uri="{FF2B5EF4-FFF2-40B4-BE49-F238E27FC236}">
                <a16:creationId xmlns:a16="http://schemas.microsoft.com/office/drawing/2014/main" id="{A70B4DED-F532-1C16-1E52-EFDC05F93E16}"/>
              </a:ext>
            </a:extLst>
          </p:cNvPr>
          <p:cNvSpPr txBox="1"/>
          <p:nvPr/>
        </p:nvSpPr>
        <p:spPr>
          <a:xfrm>
            <a:off x="1682740" y="6409707"/>
            <a:ext cx="9790112" cy="1631216"/>
          </a:xfrm>
          <a:prstGeom prst="rect">
            <a:avLst/>
          </a:prstGeom>
          <a:noFill/>
        </p:spPr>
        <p:txBody>
          <a:bodyPr>
            <a:spAutoFit/>
          </a:bodyPr>
          <a:lstStyle/>
          <a:p>
            <a:pPr lvl="0" eaLnBrk="1" fontAlgn="auto" hangingPunct="1">
              <a:spcBef>
                <a:spcPts val="0"/>
              </a:spcBef>
              <a:spcAft>
                <a:spcPts val="0"/>
              </a:spcAft>
              <a:defRPr/>
            </a:pPr>
            <a:r>
              <a:rPr lang="en-US" sz="10000" b="1" spc="-300" dirty="0">
                <a:solidFill>
                  <a:prstClr val="white"/>
                </a:solidFill>
                <a:latin typeface="Arial" panose="020B0604020202020204" pitchFamily="34" charset="0"/>
                <a:ea typeface="Aktiv Grotesk" panose="020B0504020202020204" pitchFamily="34" charset="0"/>
                <a:cs typeface="Arial" panose="020B0604020202020204" pitchFamily="34" charset="0"/>
              </a:rPr>
              <a:t>  SMSC Focus</a:t>
            </a:r>
            <a:endParaRPr lang="en-US" spc="-300" dirty="0">
              <a:solidFill>
                <a:prstClr val="black"/>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A558F49-FE19-256B-BAED-2C526292855D}"/>
              </a:ext>
            </a:extLst>
          </p:cNvPr>
          <p:cNvPicPr>
            <a:picLocks noChangeAspect="1"/>
          </p:cNvPicPr>
          <p:nvPr/>
        </p:nvPicPr>
        <p:blipFill>
          <a:blip r:embed="rId5"/>
          <a:srcRect/>
          <a:stretch/>
        </p:blipFill>
        <p:spPr>
          <a:xfrm>
            <a:off x="1725870" y="1738504"/>
            <a:ext cx="6606202" cy="4464703"/>
          </a:xfrm>
          <a:prstGeom prst="rect">
            <a:avLst/>
          </a:prstGeom>
        </p:spPr>
      </p:pic>
      <p:pic>
        <p:nvPicPr>
          <p:cNvPr id="3" name="Picture 2" descr="A red background with white text&#10;&#10;Description automatically generated">
            <a:extLst>
              <a:ext uri="{FF2B5EF4-FFF2-40B4-BE49-F238E27FC236}">
                <a16:creationId xmlns:a16="http://schemas.microsoft.com/office/drawing/2014/main" id="{B1A76DC4-E915-9933-4BD9-2A46FE09F70F}"/>
              </a:ext>
            </a:extLst>
          </p:cNvPr>
          <p:cNvPicPr>
            <a:picLocks noChangeAspect="1"/>
          </p:cNvPicPr>
          <p:nvPr/>
        </p:nvPicPr>
        <p:blipFill>
          <a:blip r:embed="rId6"/>
          <a:stretch>
            <a:fillRect/>
          </a:stretch>
        </p:blipFill>
        <p:spPr>
          <a:xfrm>
            <a:off x="18451255" y="11408570"/>
            <a:ext cx="1751076" cy="1751076"/>
          </a:xfrm>
          <a:prstGeom prst="rect">
            <a:avLst/>
          </a:prstGeom>
        </p:spPr>
      </p:pic>
    </p:spTree>
    <p:extLst>
      <p:ext uri="{BB962C8B-B14F-4D97-AF65-F5344CB8AC3E}">
        <p14:creationId xmlns:p14="http://schemas.microsoft.com/office/powerpoint/2010/main" val="2562561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C2D2F3-8EBD-A442-CD50-460A338F1F57}"/>
              </a:ext>
            </a:extLst>
          </p:cNvPr>
          <p:cNvSpPr/>
          <p:nvPr/>
        </p:nvSpPr>
        <p:spPr>
          <a:xfrm>
            <a:off x="0" y="0"/>
            <a:ext cx="2438241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z</a:t>
            </a:r>
          </a:p>
        </p:txBody>
      </p:sp>
      <p:sp>
        <p:nvSpPr>
          <p:cNvPr id="2" name="Rectangle 1">
            <a:extLst>
              <a:ext uri="{FF2B5EF4-FFF2-40B4-BE49-F238E27FC236}">
                <a16:creationId xmlns:a16="http://schemas.microsoft.com/office/drawing/2014/main" id="{EC1907C3-E452-8BD3-A5C6-A5933BBDAFCB}"/>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a:extLst>
              <a:ext uri="{FF2B5EF4-FFF2-40B4-BE49-F238E27FC236}">
                <a16:creationId xmlns:a16="http://schemas.microsoft.com/office/drawing/2014/main" id="{136E0231-56B9-E609-BAB7-11C789A723DA}"/>
              </a:ext>
            </a:extLst>
          </p:cNvPr>
          <p:cNvSpPr txBox="1">
            <a:spLocks noChangeArrowheads="1"/>
          </p:cNvSpPr>
          <p:nvPr/>
        </p:nvSpPr>
        <p:spPr bwMode="auto">
          <a:xfrm>
            <a:off x="2583291" y="3203476"/>
            <a:ext cx="472265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6300" b="1" dirty="0">
                <a:solidFill>
                  <a:srgbClr val="E10514"/>
                </a:solidFill>
                <a:latin typeface="Arial" panose="020B0604020202020204" pitchFamily="34" charset="0"/>
                <a:cs typeface="Arial" panose="020B0604020202020204" pitchFamily="34" charset="0"/>
              </a:rPr>
              <a:t>Cruelty</a:t>
            </a:r>
          </a:p>
        </p:txBody>
      </p:sp>
      <p:sp>
        <p:nvSpPr>
          <p:cNvPr id="3" name="TextBox 2">
            <a:extLst>
              <a:ext uri="{FF2B5EF4-FFF2-40B4-BE49-F238E27FC236}">
                <a16:creationId xmlns:a16="http://schemas.microsoft.com/office/drawing/2014/main" id="{661278FC-2EF1-6F73-D5CD-41B686564093}"/>
              </a:ext>
            </a:extLst>
          </p:cNvPr>
          <p:cNvSpPr txBox="1"/>
          <p:nvPr/>
        </p:nvSpPr>
        <p:spPr>
          <a:xfrm>
            <a:off x="6653765" y="3203476"/>
            <a:ext cx="14576770" cy="2031325"/>
          </a:xfrm>
          <a:prstGeom prst="rect">
            <a:avLst/>
          </a:prstGeom>
          <a:noFill/>
        </p:spPr>
        <p:txBody>
          <a:bodyPr wrap="square" rtlCol="0">
            <a:spAutoFit/>
          </a:bodyPr>
          <a:lstStyle/>
          <a:p>
            <a:r>
              <a:rPr lang="en-GB" sz="6300" dirty="0">
                <a:effectLst/>
                <a:latin typeface="Arial" panose="020B0604020202020204" pitchFamily="34" charset="0"/>
                <a:ea typeface="Times New Roman" panose="02020603050405020304" pitchFamily="18" charset="0"/>
                <a:cs typeface="Arial" panose="020B0604020202020204" pitchFamily="34" charset="0"/>
              </a:rPr>
              <a:t>Purposefully causing harm to others and not caring about it.</a:t>
            </a:r>
            <a:endParaRPr lang="en-GB" sz="6300" dirty="0">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FF8C8802-F4AF-ACAB-DD6F-768575D0420C}"/>
              </a:ext>
            </a:extLst>
          </p:cNvPr>
          <p:cNvSpPr txBox="1">
            <a:spLocks noChangeArrowheads="1"/>
          </p:cNvSpPr>
          <p:nvPr/>
        </p:nvSpPr>
        <p:spPr bwMode="auto">
          <a:xfrm>
            <a:off x="2468880" y="6213038"/>
            <a:ext cx="472265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6300" b="1" dirty="0">
                <a:solidFill>
                  <a:srgbClr val="E10514"/>
                </a:solidFill>
                <a:latin typeface="Arial" panose="020B0604020202020204" pitchFamily="34" charset="0"/>
                <a:cs typeface="Arial" panose="020B0604020202020204" pitchFamily="34" charset="0"/>
              </a:rPr>
              <a:t>Kindness</a:t>
            </a:r>
          </a:p>
        </p:txBody>
      </p:sp>
      <p:sp>
        <p:nvSpPr>
          <p:cNvPr id="5" name="TextBox 4">
            <a:extLst>
              <a:ext uri="{FF2B5EF4-FFF2-40B4-BE49-F238E27FC236}">
                <a16:creationId xmlns:a16="http://schemas.microsoft.com/office/drawing/2014/main" id="{D4B60517-375C-BBAA-AF31-B5E966934718}"/>
              </a:ext>
            </a:extLst>
          </p:cNvPr>
          <p:cNvSpPr txBox="1"/>
          <p:nvPr/>
        </p:nvSpPr>
        <p:spPr>
          <a:xfrm>
            <a:off x="6653765" y="6213037"/>
            <a:ext cx="14576770" cy="1061829"/>
          </a:xfrm>
          <a:prstGeom prst="rect">
            <a:avLst/>
          </a:prstGeom>
          <a:noFill/>
        </p:spPr>
        <p:txBody>
          <a:bodyPr wrap="square" rtlCol="0">
            <a:spAutoFit/>
          </a:bodyPr>
          <a:lstStyle/>
          <a:p>
            <a:r>
              <a:rPr lang="en-GB" sz="6300" dirty="0">
                <a:effectLst/>
                <a:latin typeface="Arial" panose="020B0604020202020204" pitchFamily="34" charset="0"/>
                <a:ea typeface="Times New Roman" panose="02020603050405020304" pitchFamily="18" charset="0"/>
                <a:cs typeface="Arial" panose="020B0604020202020204" pitchFamily="34" charset="0"/>
              </a:rPr>
              <a:t>Being friendly, charitable or caring.</a:t>
            </a:r>
            <a:endParaRPr lang="en-GB" sz="6300" dirty="0">
              <a:latin typeface="Arial" panose="020B0604020202020204" pitchFamily="34" charset="0"/>
              <a:cs typeface="Arial" panose="020B0604020202020204" pitchFamily="34" charset="0"/>
            </a:endParaRPr>
          </a:p>
        </p:txBody>
      </p:sp>
      <p:sp>
        <p:nvSpPr>
          <p:cNvPr id="6" name="Text">
            <a:extLst>
              <a:ext uri="{FF2B5EF4-FFF2-40B4-BE49-F238E27FC236}">
                <a16:creationId xmlns:a16="http://schemas.microsoft.com/office/drawing/2014/main" id="{BBA0636A-D53B-2934-9A75-F23226256F69}"/>
              </a:ext>
            </a:extLst>
          </p:cNvPr>
          <p:cNvSpPr txBox="1">
            <a:spLocks noChangeArrowheads="1"/>
          </p:cNvSpPr>
          <p:nvPr/>
        </p:nvSpPr>
        <p:spPr bwMode="auto">
          <a:xfrm>
            <a:off x="2468880" y="8465357"/>
            <a:ext cx="472265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6300" b="1" dirty="0">
                <a:solidFill>
                  <a:srgbClr val="E10514"/>
                </a:solidFill>
                <a:latin typeface="Arial" panose="020B0604020202020204" pitchFamily="34" charset="0"/>
                <a:cs typeface="Arial" panose="020B0604020202020204" pitchFamily="34" charset="0"/>
              </a:rPr>
              <a:t>Greed</a:t>
            </a:r>
          </a:p>
        </p:txBody>
      </p:sp>
      <p:sp>
        <p:nvSpPr>
          <p:cNvPr id="8" name="TextBox 7">
            <a:extLst>
              <a:ext uri="{FF2B5EF4-FFF2-40B4-BE49-F238E27FC236}">
                <a16:creationId xmlns:a16="http://schemas.microsoft.com/office/drawing/2014/main" id="{40AFDD7E-7077-3849-1720-9E79A303D788}"/>
              </a:ext>
            </a:extLst>
          </p:cNvPr>
          <p:cNvSpPr txBox="1"/>
          <p:nvPr/>
        </p:nvSpPr>
        <p:spPr>
          <a:xfrm>
            <a:off x="6653765" y="8465356"/>
            <a:ext cx="14576770" cy="1061829"/>
          </a:xfrm>
          <a:prstGeom prst="rect">
            <a:avLst/>
          </a:prstGeom>
          <a:noFill/>
        </p:spPr>
        <p:txBody>
          <a:bodyPr wrap="square" rtlCol="0">
            <a:spAutoFit/>
          </a:bodyPr>
          <a:lstStyle/>
          <a:p>
            <a:r>
              <a:rPr lang="en-GB" sz="6300" dirty="0">
                <a:effectLst/>
                <a:latin typeface="Arial" panose="020B0604020202020204" pitchFamily="34" charset="0"/>
                <a:ea typeface="Times New Roman" panose="02020603050405020304" pitchFamily="18" charset="0"/>
                <a:cs typeface="Arial" panose="020B0604020202020204" pitchFamily="34" charset="0"/>
              </a:rPr>
              <a:t>A selfish need for power, money or food.</a:t>
            </a:r>
            <a:endParaRPr lang="en-GB" sz="63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FF488F9-3F7C-E38D-08B0-E8B05C992E84}"/>
              </a:ext>
            </a:extLst>
          </p:cNvPr>
          <p:cNvPicPr>
            <a:picLocks noChangeAspect="1"/>
          </p:cNvPicPr>
          <p:nvPr/>
        </p:nvPicPr>
        <p:blipFill>
          <a:blip r:embed="rId2"/>
          <a:stretch>
            <a:fillRect/>
          </a:stretch>
        </p:blipFill>
        <p:spPr>
          <a:xfrm>
            <a:off x="21093498" y="11408570"/>
            <a:ext cx="2697701" cy="1689634"/>
          </a:xfrm>
          <a:prstGeom prst="rect">
            <a:avLst/>
          </a:prstGeom>
        </p:spPr>
      </p:pic>
      <p:pic>
        <p:nvPicPr>
          <p:cNvPr id="7" name="Picture 6" descr="A red background with white text&#10;&#10;Description automatically generated">
            <a:extLst>
              <a:ext uri="{FF2B5EF4-FFF2-40B4-BE49-F238E27FC236}">
                <a16:creationId xmlns:a16="http://schemas.microsoft.com/office/drawing/2014/main" id="{CF13CEDF-98AF-60D1-BB9F-FC00239F6ED0}"/>
              </a:ext>
            </a:extLst>
          </p:cNvPr>
          <p:cNvPicPr>
            <a:picLocks noChangeAspect="1"/>
          </p:cNvPicPr>
          <p:nvPr/>
        </p:nvPicPr>
        <p:blipFill>
          <a:blip r:embed="rId3"/>
          <a:stretch>
            <a:fillRect/>
          </a:stretch>
        </p:blipFill>
        <p:spPr>
          <a:xfrm>
            <a:off x="18451255" y="11408570"/>
            <a:ext cx="1751076" cy="175107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177E3CC-2B1A-7EC6-6E56-4A4DD78F387F}"/>
              </a:ext>
            </a:extLst>
          </p:cNvPr>
          <p:cNvPicPr>
            <a:picLocks noChangeAspect="1"/>
          </p:cNvPicPr>
          <p:nvPr/>
        </p:nvPicPr>
        <p:blipFill>
          <a:blip r:embed="rId2"/>
          <a:srcRect l="14848" r="14848"/>
          <a:stretch/>
        </p:blipFill>
        <p:spPr>
          <a:xfrm>
            <a:off x="10668608" y="942235"/>
            <a:ext cx="12770358" cy="12110930"/>
          </a:xfrm>
          <a:prstGeom prst="rect">
            <a:avLst/>
          </a:prstGeom>
        </p:spPr>
      </p:pic>
      <p:sp>
        <p:nvSpPr>
          <p:cNvPr id="22" name="Rectangle 21">
            <a:extLst>
              <a:ext uri="{FF2B5EF4-FFF2-40B4-BE49-F238E27FC236}">
                <a16:creationId xmlns:a16="http://schemas.microsoft.com/office/drawing/2014/main" id="{25F24DFC-B465-F673-8CD5-AE897536885A}"/>
              </a:ext>
            </a:extLst>
          </p:cNvPr>
          <p:cNvSpPr/>
          <p:nvPr/>
        </p:nvSpPr>
        <p:spPr>
          <a:xfrm rot="5400000">
            <a:off x="20406101" y="3682448"/>
            <a:ext cx="6353539" cy="287809"/>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87F0239-5824-3980-5C21-2FD6DF9D0E48}"/>
              </a:ext>
            </a:extLst>
          </p:cNvPr>
          <p:cNvSpPr/>
          <p:nvPr/>
        </p:nvSpPr>
        <p:spPr>
          <a:xfrm rot="16200000">
            <a:off x="20310228" y="-2309737"/>
            <a:ext cx="302726" cy="6220433"/>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a:extLst>
              <a:ext uri="{FF2B5EF4-FFF2-40B4-BE49-F238E27FC236}">
                <a16:creationId xmlns:a16="http://schemas.microsoft.com/office/drawing/2014/main" id="{EEFC64E9-58D6-DEDA-44AE-A8BCAD1BE6B2}"/>
              </a:ext>
            </a:extLst>
          </p:cNvPr>
          <p:cNvSpPr txBox="1">
            <a:spLocks noChangeArrowheads="1"/>
          </p:cNvSpPr>
          <p:nvPr/>
        </p:nvSpPr>
        <p:spPr bwMode="auto">
          <a:xfrm>
            <a:off x="1856287" y="4546046"/>
            <a:ext cx="608070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3600" b="1" dirty="0">
                <a:latin typeface="Arial" panose="020B0604020202020204" pitchFamily="34" charset="0"/>
                <a:cs typeface="Arial" panose="020B0604020202020204" pitchFamily="34" charset="0"/>
              </a:rPr>
              <a:t>Watch the scene from 37:28 to 40:00.</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In this scene, Angelica Maria chases the little match girl. She hits, pinches, kicks, bites her arm and scratches her. Angelica takes all of her matches and sets them alight. She skips off, leaving the little match girl cold and alone.</a:t>
            </a:r>
          </a:p>
        </p:txBody>
      </p:sp>
      <p:grpSp>
        <p:nvGrpSpPr>
          <p:cNvPr id="3" name="Group 2">
            <a:extLst>
              <a:ext uri="{FF2B5EF4-FFF2-40B4-BE49-F238E27FC236}">
                <a16:creationId xmlns:a16="http://schemas.microsoft.com/office/drawing/2014/main" id="{12CCD9C1-1200-6698-0AF3-3D4F8DC39994}"/>
              </a:ext>
            </a:extLst>
          </p:cNvPr>
          <p:cNvGrpSpPr/>
          <p:nvPr/>
        </p:nvGrpSpPr>
        <p:grpSpPr>
          <a:xfrm>
            <a:off x="1856287" y="2047415"/>
            <a:ext cx="6909818" cy="2071132"/>
            <a:chOff x="1856287" y="2047415"/>
            <a:chExt cx="6909818" cy="2071132"/>
          </a:xfrm>
        </p:grpSpPr>
        <p:sp>
          <p:nvSpPr>
            <p:cNvPr id="21" name="Text">
              <a:extLst>
                <a:ext uri="{FF2B5EF4-FFF2-40B4-BE49-F238E27FC236}">
                  <a16:creationId xmlns:a16="http://schemas.microsoft.com/office/drawing/2014/main" id="{136E0231-56B9-E609-BAB7-11C789A723DA}"/>
                </a:ext>
              </a:extLst>
            </p:cNvPr>
            <p:cNvSpPr txBox="1">
              <a:spLocks noChangeArrowheads="1"/>
            </p:cNvSpPr>
            <p:nvPr/>
          </p:nvSpPr>
          <p:spPr bwMode="auto">
            <a:xfrm>
              <a:off x="1856287" y="2047415"/>
              <a:ext cx="690981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10000" b="1" dirty="0">
                  <a:solidFill>
                    <a:srgbClr val="E10514"/>
                  </a:solidFill>
                  <a:latin typeface="Arial" panose="020B0604020202020204" pitchFamily="34" charset="0"/>
                  <a:cs typeface="Arial" panose="020B0604020202020204" pitchFamily="34" charset="0"/>
                </a:rPr>
                <a:t>Cruelty</a:t>
              </a:r>
            </a:p>
          </p:txBody>
        </p:sp>
        <p:cxnSp>
          <p:nvCxnSpPr>
            <p:cNvPr id="5" name="Straight Connector 4">
              <a:extLst>
                <a:ext uri="{FF2B5EF4-FFF2-40B4-BE49-F238E27FC236}">
                  <a16:creationId xmlns:a16="http://schemas.microsoft.com/office/drawing/2014/main" id="{537924E6-016E-E657-CC8C-BBAF11FEB252}"/>
                </a:ext>
              </a:extLst>
            </p:cNvPr>
            <p:cNvCxnSpPr>
              <a:cxnSpLocks/>
            </p:cNvCxnSpPr>
            <p:nvPr/>
          </p:nvCxnSpPr>
          <p:spPr bwMode="auto">
            <a:xfrm>
              <a:off x="1986662" y="4118547"/>
              <a:ext cx="502699"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4" name="Rectangle 3">
            <a:extLst>
              <a:ext uri="{FF2B5EF4-FFF2-40B4-BE49-F238E27FC236}">
                <a16:creationId xmlns:a16="http://schemas.microsoft.com/office/drawing/2014/main" id="{693CC726-B0F2-E34C-49F8-886C37C83608}"/>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D4FA22B-6031-6247-412F-1CBF4A9F8F44}"/>
              </a:ext>
            </a:extLst>
          </p:cNvPr>
          <p:cNvPicPr>
            <a:picLocks noChangeAspect="1"/>
          </p:cNvPicPr>
          <p:nvPr/>
        </p:nvPicPr>
        <p:blipFill>
          <a:blip r:embed="rId3"/>
          <a:stretch>
            <a:fillRect/>
          </a:stretch>
        </p:blipFill>
        <p:spPr>
          <a:xfrm>
            <a:off x="21093498" y="11408570"/>
            <a:ext cx="2697701" cy="1689634"/>
          </a:xfrm>
          <a:prstGeom prst="rect">
            <a:avLst/>
          </a:prstGeom>
        </p:spPr>
      </p:pic>
      <p:pic>
        <p:nvPicPr>
          <p:cNvPr id="7" name="Picture 6" descr="A red background with white text&#10;&#10;Description automatically generated">
            <a:extLst>
              <a:ext uri="{FF2B5EF4-FFF2-40B4-BE49-F238E27FC236}">
                <a16:creationId xmlns:a16="http://schemas.microsoft.com/office/drawing/2014/main" id="{5A9C71B8-8F67-647B-DC90-F84A2B2E4130}"/>
              </a:ext>
            </a:extLst>
          </p:cNvPr>
          <p:cNvPicPr>
            <a:picLocks noChangeAspect="1"/>
          </p:cNvPicPr>
          <p:nvPr/>
        </p:nvPicPr>
        <p:blipFill>
          <a:blip r:embed="rId4"/>
          <a:stretch>
            <a:fillRect/>
          </a:stretch>
        </p:blipFill>
        <p:spPr>
          <a:xfrm>
            <a:off x="18451255" y="11408570"/>
            <a:ext cx="1751076" cy="1751076"/>
          </a:xfrm>
          <a:prstGeom prst="rect">
            <a:avLst/>
          </a:prstGeom>
        </p:spPr>
      </p:pic>
    </p:spTree>
    <p:extLst>
      <p:ext uri="{BB962C8B-B14F-4D97-AF65-F5344CB8AC3E}">
        <p14:creationId xmlns:p14="http://schemas.microsoft.com/office/powerpoint/2010/main" val="30673337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177E3CC-2B1A-7EC6-6E56-4A4DD78F387F}"/>
              </a:ext>
            </a:extLst>
          </p:cNvPr>
          <p:cNvPicPr>
            <a:picLocks noChangeAspect="1"/>
          </p:cNvPicPr>
          <p:nvPr/>
        </p:nvPicPr>
        <p:blipFill>
          <a:blip r:embed="rId2"/>
          <a:srcRect l="20344" r="20344"/>
          <a:stretch/>
        </p:blipFill>
        <p:spPr>
          <a:xfrm>
            <a:off x="10668608" y="942235"/>
            <a:ext cx="12770358" cy="12110930"/>
          </a:xfrm>
          <a:prstGeom prst="rect">
            <a:avLst/>
          </a:prstGeom>
        </p:spPr>
      </p:pic>
      <p:sp>
        <p:nvSpPr>
          <p:cNvPr id="22" name="Rectangle 21">
            <a:extLst>
              <a:ext uri="{FF2B5EF4-FFF2-40B4-BE49-F238E27FC236}">
                <a16:creationId xmlns:a16="http://schemas.microsoft.com/office/drawing/2014/main" id="{25F24DFC-B465-F673-8CD5-AE897536885A}"/>
              </a:ext>
            </a:extLst>
          </p:cNvPr>
          <p:cNvSpPr/>
          <p:nvPr/>
        </p:nvSpPr>
        <p:spPr>
          <a:xfrm rot="5400000">
            <a:off x="20406101" y="3675014"/>
            <a:ext cx="6353539" cy="287809"/>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87F0239-5824-3980-5C21-2FD6DF9D0E48}"/>
              </a:ext>
            </a:extLst>
          </p:cNvPr>
          <p:cNvSpPr/>
          <p:nvPr/>
        </p:nvSpPr>
        <p:spPr>
          <a:xfrm rot="16200000">
            <a:off x="20310228" y="-2313811"/>
            <a:ext cx="302726" cy="6220433"/>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a:extLst>
              <a:ext uri="{FF2B5EF4-FFF2-40B4-BE49-F238E27FC236}">
                <a16:creationId xmlns:a16="http://schemas.microsoft.com/office/drawing/2014/main" id="{EEFC64E9-58D6-DEDA-44AE-A8BCAD1BE6B2}"/>
              </a:ext>
            </a:extLst>
          </p:cNvPr>
          <p:cNvSpPr txBox="1">
            <a:spLocks noChangeArrowheads="1"/>
          </p:cNvSpPr>
          <p:nvPr/>
        </p:nvSpPr>
        <p:spPr bwMode="auto">
          <a:xfrm>
            <a:off x="1856287" y="4546046"/>
            <a:ext cx="608070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3600" b="1" dirty="0">
                <a:latin typeface="Arial" panose="020B0604020202020204" pitchFamily="34" charset="0"/>
                <a:cs typeface="Arial" panose="020B0604020202020204" pitchFamily="34" charset="0"/>
              </a:rPr>
              <a:t>Watch the scene from 08:10 to 12:57.</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In this scene, Francesco the Lamplighter plays and dances with the little match girl. She uses one of her matches to help him light a street lamp. In return, Francesco gifts the little match girl with a coin</a:t>
            </a:r>
            <a:r>
              <a:rPr lang="en-GB" sz="3000" dirty="0">
                <a:latin typeface="Arial" panose="020B0604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id="{1799C3F7-D9BC-BBFA-6AD3-59A3E27CB7C4}"/>
              </a:ext>
            </a:extLst>
          </p:cNvPr>
          <p:cNvGrpSpPr/>
          <p:nvPr/>
        </p:nvGrpSpPr>
        <p:grpSpPr>
          <a:xfrm>
            <a:off x="1856287" y="2047415"/>
            <a:ext cx="6909818" cy="2071132"/>
            <a:chOff x="1856287" y="2047415"/>
            <a:chExt cx="6909818" cy="2071132"/>
          </a:xfrm>
        </p:grpSpPr>
        <p:sp>
          <p:nvSpPr>
            <p:cNvPr id="21" name="Text">
              <a:extLst>
                <a:ext uri="{FF2B5EF4-FFF2-40B4-BE49-F238E27FC236}">
                  <a16:creationId xmlns:a16="http://schemas.microsoft.com/office/drawing/2014/main" id="{136E0231-56B9-E609-BAB7-11C789A723DA}"/>
                </a:ext>
              </a:extLst>
            </p:cNvPr>
            <p:cNvSpPr txBox="1">
              <a:spLocks noChangeArrowheads="1"/>
            </p:cNvSpPr>
            <p:nvPr/>
          </p:nvSpPr>
          <p:spPr bwMode="auto">
            <a:xfrm>
              <a:off x="1856287" y="2047415"/>
              <a:ext cx="690981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10000" b="1" dirty="0">
                  <a:solidFill>
                    <a:srgbClr val="E10514"/>
                  </a:solidFill>
                  <a:latin typeface="Arial" panose="020B0604020202020204" pitchFamily="34" charset="0"/>
                  <a:cs typeface="Arial" panose="020B0604020202020204" pitchFamily="34" charset="0"/>
                </a:rPr>
                <a:t>Kindness</a:t>
              </a:r>
            </a:p>
          </p:txBody>
        </p:sp>
        <p:cxnSp>
          <p:nvCxnSpPr>
            <p:cNvPr id="5" name="Straight Connector 4">
              <a:extLst>
                <a:ext uri="{FF2B5EF4-FFF2-40B4-BE49-F238E27FC236}">
                  <a16:creationId xmlns:a16="http://schemas.microsoft.com/office/drawing/2014/main" id="{537924E6-016E-E657-CC8C-BBAF11FEB252}"/>
                </a:ext>
              </a:extLst>
            </p:cNvPr>
            <p:cNvCxnSpPr>
              <a:cxnSpLocks/>
            </p:cNvCxnSpPr>
            <p:nvPr/>
          </p:nvCxnSpPr>
          <p:spPr bwMode="auto">
            <a:xfrm>
              <a:off x="1986662" y="4118547"/>
              <a:ext cx="502699"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4" name="Rectangle 3">
            <a:extLst>
              <a:ext uri="{FF2B5EF4-FFF2-40B4-BE49-F238E27FC236}">
                <a16:creationId xmlns:a16="http://schemas.microsoft.com/office/drawing/2014/main" id="{A8214856-B134-CFE5-912E-4D379A57CFEC}"/>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2AAB532-6BE0-15C5-2F82-DA65E7494BCE}"/>
              </a:ext>
            </a:extLst>
          </p:cNvPr>
          <p:cNvPicPr>
            <a:picLocks noChangeAspect="1"/>
          </p:cNvPicPr>
          <p:nvPr/>
        </p:nvPicPr>
        <p:blipFill>
          <a:blip r:embed="rId3"/>
          <a:stretch>
            <a:fillRect/>
          </a:stretch>
        </p:blipFill>
        <p:spPr>
          <a:xfrm>
            <a:off x="21093498" y="11408570"/>
            <a:ext cx="2697701" cy="1689634"/>
          </a:xfrm>
          <a:prstGeom prst="rect">
            <a:avLst/>
          </a:prstGeom>
        </p:spPr>
      </p:pic>
      <p:pic>
        <p:nvPicPr>
          <p:cNvPr id="7" name="Picture 6" descr="A red background with white text&#10;&#10;Description automatically generated">
            <a:extLst>
              <a:ext uri="{FF2B5EF4-FFF2-40B4-BE49-F238E27FC236}">
                <a16:creationId xmlns:a16="http://schemas.microsoft.com/office/drawing/2014/main" id="{756ADD6F-C9B7-F2BB-17B0-D9903D80784E}"/>
              </a:ext>
            </a:extLst>
          </p:cNvPr>
          <p:cNvPicPr>
            <a:picLocks noChangeAspect="1"/>
          </p:cNvPicPr>
          <p:nvPr/>
        </p:nvPicPr>
        <p:blipFill>
          <a:blip r:embed="rId4"/>
          <a:stretch>
            <a:fillRect/>
          </a:stretch>
        </p:blipFill>
        <p:spPr>
          <a:xfrm>
            <a:off x="18451255" y="11408570"/>
            <a:ext cx="1751076" cy="1751076"/>
          </a:xfrm>
          <a:prstGeom prst="rect">
            <a:avLst/>
          </a:prstGeom>
        </p:spPr>
      </p:pic>
    </p:spTree>
    <p:extLst>
      <p:ext uri="{BB962C8B-B14F-4D97-AF65-F5344CB8AC3E}">
        <p14:creationId xmlns:p14="http://schemas.microsoft.com/office/powerpoint/2010/main" val="12301892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177E3CC-2B1A-7EC6-6E56-4A4DD78F387F}"/>
              </a:ext>
            </a:extLst>
          </p:cNvPr>
          <p:cNvPicPr>
            <a:picLocks noChangeAspect="1"/>
          </p:cNvPicPr>
          <p:nvPr/>
        </p:nvPicPr>
        <p:blipFill rotWithShape="1">
          <a:blip r:embed="rId2"/>
          <a:srcRect l="11529" r="7790"/>
          <a:stretch/>
        </p:blipFill>
        <p:spPr>
          <a:xfrm>
            <a:off x="10668608" y="942235"/>
            <a:ext cx="12770358" cy="12110930"/>
          </a:xfrm>
          <a:prstGeom prst="rect">
            <a:avLst/>
          </a:prstGeom>
        </p:spPr>
      </p:pic>
      <p:sp>
        <p:nvSpPr>
          <p:cNvPr id="22" name="Rectangle 21">
            <a:extLst>
              <a:ext uri="{FF2B5EF4-FFF2-40B4-BE49-F238E27FC236}">
                <a16:creationId xmlns:a16="http://schemas.microsoft.com/office/drawing/2014/main" id="{25F24DFC-B465-F673-8CD5-AE897536885A}"/>
              </a:ext>
            </a:extLst>
          </p:cNvPr>
          <p:cNvSpPr/>
          <p:nvPr/>
        </p:nvSpPr>
        <p:spPr>
          <a:xfrm rot="5400000">
            <a:off x="20406101" y="3684490"/>
            <a:ext cx="6353539" cy="287809"/>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87F0239-5824-3980-5C21-2FD6DF9D0E48}"/>
              </a:ext>
            </a:extLst>
          </p:cNvPr>
          <p:cNvSpPr/>
          <p:nvPr/>
        </p:nvSpPr>
        <p:spPr>
          <a:xfrm rot="16200000">
            <a:off x="20310228" y="-2304335"/>
            <a:ext cx="302726" cy="6220433"/>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a:extLst>
              <a:ext uri="{FF2B5EF4-FFF2-40B4-BE49-F238E27FC236}">
                <a16:creationId xmlns:a16="http://schemas.microsoft.com/office/drawing/2014/main" id="{EEFC64E9-58D6-DEDA-44AE-A8BCAD1BE6B2}"/>
              </a:ext>
            </a:extLst>
          </p:cNvPr>
          <p:cNvSpPr txBox="1">
            <a:spLocks noChangeArrowheads="1"/>
          </p:cNvSpPr>
          <p:nvPr/>
        </p:nvSpPr>
        <p:spPr bwMode="auto">
          <a:xfrm>
            <a:off x="1856287" y="4546046"/>
            <a:ext cx="626358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3600" b="1" dirty="0">
                <a:latin typeface="Arial" panose="020B0604020202020204" pitchFamily="34" charset="0"/>
                <a:cs typeface="Arial" panose="020B0604020202020204" pitchFamily="34" charset="0"/>
              </a:rPr>
              <a:t>Watch the scene from </a:t>
            </a:r>
          </a:p>
          <a:p>
            <a:r>
              <a:rPr lang="en-GB" sz="3600" b="1" dirty="0">
                <a:latin typeface="Arial" panose="020B0604020202020204" pitchFamily="34" charset="0"/>
                <a:cs typeface="Arial" panose="020B0604020202020204" pitchFamily="34" charset="0"/>
              </a:rPr>
              <a:t>24:38 to 28:29.</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In this scene, the Donnarumma family are preparing to celebrate Christmas and singing about all the luxurious foods they will eat. The little match girl desperately tries to sell them one of her matches. Each time they ignore her or shoo her away.</a:t>
            </a:r>
          </a:p>
        </p:txBody>
      </p:sp>
      <p:grpSp>
        <p:nvGrpSpPr>
          <p:cNvPr id="3" name="Group 2">
            <a:extLst>
              <a:ext uri="{FF2B5EF4-FFF2-40B4-BE49-F238E27FC236}">
                <a16:creationId xmlns:a16="http://schemas.microsoft.com/office/drawing/2014/main" id="{5B4045CE-1F0D-D037-5229-5A6FF2EB8A5E}"/>
              </a:ext>
            </a:extLst>
          </p:cNvPr>
          <p:cNvGrpSpPr/>
          <p:nvPr/>
        </p:nvGrpSpPr>
        <p:grpSpPr>
          <a:xfrm>
            <a:off x="1856287" y="2047415"/>
            <a:ext cx="6909818" cy="2071132"/>
            <a:chOff x="1856287" y="2047415"/>
            <a:chExt cx="6909818" cy="2071132"/>
          </a:xfrm>
        </p:grpSpPr>
        <p:sp>
          <p:nvSpPr>
            <p:cNvPr id="21" name="Text">
              <a:extLst>
                <a:ext uri="{FF2B5EF4-FFF2-40B4-BE49-F238E27FC236}">
                  <a16:creationId xmlns:a16="http://schemas.microsoft.com/office/drawing/2014/main" id="{136E0231-56B9-E609-BAB7-11C789A723DA}"/>
                </a:ext>
              </a:extLst>
            </p:cNvPr>
            <p:cNvSpPr txBox="1">
              <a:spLocks noChangeArrowheads="1"/>
            </p:cNvSpPr>
            <p:nvPr/>
          </p:nvSpPr>
          <p:spPr bwMode="auto">
            <a:xfrm>
              <a:off x="1856287" y="2047415"/>
              <a:ext cx="690981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10000" b="1" dirty="0">
                  <a:solidFill>
                    <a:srgbClr val="E10514"/>
                  </a:solidFill>
                  <a:latin typeface="Arial" panose="020B0604020202020204" pitchFamily="34" charset="0"/>
                  <a:cs typeface="Arial" panose="020B0604020202020204" pitchFamily="34" charset="0"/>
                </a:rPr>
                <a:t>Greed</a:t>
              </a:r>
            </a:p>
          </p:txBody>
        </p:sp>
        <p:cxnSp>
          <p:nvCxnSpPr>
            <p:cNvPr id="5" name="Straight Connector 4">
              <a:extLst>
                <a:ext uri="{FF2B5EF4-FFF2-40B4-BE49-F238E27FC236}">
                  <a16:creationId xmlns:a16="http://schemas.microsoft.com/office/drawing/2014/main" id="{537924E6-016E-E657-CC8C-BBAF11FEB252}"/>
                </a:ext>
              </a:extLst>
            </p:cNvPr>
            <p:cNvCxnSpPr>
              <a:cxnSpLocks/>
            </p:cNvCxnSpPr>
            <p:nvPr/>
          </p:nvCxnSpPr>
          <p:spPr bwMode="auto">
            <a:xfrm>
              <a:off x="1986662" y="4118547"/>
              <a:ext cx="502699"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4" name="Rectangle 3">
            <a:extLst>
              <a:ext uri="{FF2B5EF4-FFF2-40B4-BE49-F238E27FC236}">
                <a16:creationId xmlns:a16="http://schemas.microsoft.com/office/drawing/2014/main" id="{DA97DB6B-2963-8A81-1847-4F6832F3A1D6}"/>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FD07742-1BA9-A7BF-A9C2-2EC6AEDD99ED}"/>
              </a:ext>
            </a:extLst>
          </p:cNvPr>
          <p:cNvPicPr>
            <a:picLocks noChangeAspect="1"/>
          </p:cNvPicPr>
          <p:nvPr/>
        </p:nvPicPr>
        <p:blipFill>
          <a:blip r:embed="rId3"/>
          <a:stretch>
            <a:fillRect/>
          </a:stretch>
        </p:blipFill>
        <p:spPr>
          <a:xfrm>
            <a:off x="21093498" y="11408570"/>
            <a:ext cx="2697701" cy="1689634"/>
          </a:xfrm>
          <a:prstGeom prst="rect">
            <a:avLst/>
          </a:prstGeom>
        </p:spPr>
      </p:pic>
      <p:pic>
        <p:nvPicPr>
          <p:cNvPr id="7" name="Picture 6" descr="A red background with white text&#10;&#10;Description automatically generated">
            <a:extLst>
              <a:ext uri="{FF2B5EF4-FFF2-40B4-BE49-F238E27FC236}">
                <a16:creationId xmlns:a16="http://schemas.microsoft.com/office/drawing/2014/main" id="{D1CB29A7-F785-2C07-3D54-69D522FCAD3F}"/>
              </a:ext>
            </a:extLst>
          </p:cNvPr>
          <p:cNvPicPr>
            <a:picLocks noChangeAspect="1"/>
          </p:cNvPicPr>
          <p:nvPr/>
        </p:nvPicPr>
        <p:blipFill>
          <a:blip r:embed="rId4"/>
          <a:stretch>
            <a:fillRect/>
          </a:stretch>
        </p:blipFill>
        <p:spPr>
          <a:xfrm>
            <a:off x="18451255" y="11408570"/>
            <a:ext cx="1751076" cy="1751076"/>
          </a:xfrm>
          <a:prstGeom prst="rect">
            <a:avLst/>
          </a:prstGeom>
        </p:spPr>
      </p:pic>
    </p:spTree>
    <p:extLst>
      <p:ext uri="{BB962C8B-B14F-4D97-AF65-F5344CB8AC3E}">
        <p14:creationId xmlns:p14="http://schemas.microsoft.com/office/powerpoint/2010/main" val="7877237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a:extLst>
              <a:ext uri="{FF2B5EF4-FFF2-40B4-BE49-F238E27FC236}">
                <a16:creationId xmlns:a16="http://schemas.microsoft.com/office/drawing/2014/main" id="{136E0231-56B9-E609-BAB7-11C789A723DA}"/>
              </a:ext>
            </a:extLst>
          </p:cNvPr>
          <p:cNvSpPr txBox="1">
            <a:spLocks noChangeArrowheads="1"/>
          </p:cNvSpPr>
          <p:nvPr/>
        </p:nvSpPr>
        <p:spPr bwMode="auto">
          <a:xfrm>
            <a:off x="1728271" y="1225296"/>
            <a:ext cx="69098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5300" b="1" dirty="0">
                <a:solidFill>
                  <a:srgbClr val="E10514"/>
                </a:solidFill>
                <a:latin typeface="Arial" panose="020B0604020202020204" pitchFamily="34" charset="0"/>
                <a:cs typeface="Arial" panose="020B0604020202020204" pitchFamily="34" charset="0"/>
              </a:rPr>
              <a:t>Community</a:t>
            </a:r>
          </a:p>
        </p:txBody>
      </p:sp>
      <p:sp>
        <p:nvSpPr>
          <p:cNvPr id="7" name="Rectangle 6">
            <a:extLst>
              <a:ext uri="{FF2B5EF4-FFF2-40B4-BE49-F238E27FC236}">
                <a16:creationId xmlns:a16="http://schemas.microsoft.com/office/drawing/2014/main" id="{3E1ACB72-7F82-D785-9000-B095DEBA68AC}"/>
              </a:ext>
            </a:extLst>
          </p:cNvPr>
          <p:cNvSpPr/>
          <p:nvPr/>
        </p:nvSpPr>
        <p:spPr>
          <a:xfrm>
            <a:off x="19464041" y="11194288"/>
            <a:ext cx="4918372" cy="252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537924E6-016E-E657-CC8C-BBAF11FEB252}"/>
              </a:ext>
            </a:extLst>
          </p:cNvPr>
          <p:cNvCxnSpPr>
            <a:cxnSpLocks/>
          </p:cNvCxnSpPr>
          <p:nvPr/>
        </p:nvCxnSpPr>
        <p:spPr bwMode="auto">
          <a:xfrm>
            <a:off x="1599089" y="6495987"/>
            <a:ext cx="2118423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CA608E0-97FF-161E-86CB-AB1AE551B7CE}"/>
              </a:ext>
            </a:extLst>
          </p:cNvPr>
          <p:cNvCxnSpPr>
            <a:cxnSpLocks/>
          </p:cNvCxnSpPr>
          <p:nvPr/>
        </p:nvCxnSpPr>
        <p:spPr>
          <a:xfrm>
            <a:off x="11558016" y="1225296"/>
            <a:ext cx="0" cy="11411712"/>
          </a:xfrm>
          <a:prstGeom prst="line">
            <a:avLst/>
          </a:prstGeom>
        </p:spPr>
        <p:style>
          <a:lnRef idx="1">
            <a:schemeClr val="dk1"/>
          </a:lnRef>
          <a:fillRef idx="0">
            <a:schemeClr val="dk1"/>
          </a:fillRef>
          <a:effectRef idx="0">
            <a:schemeClr val="dk1"/>
          </a:effectRef>
          <a:fontRef idx="minor">
            <a:schemeClr val="tx1"/>
          </a:fontRef>
        </p:style>
      </p:cxnSp>
      <p:sp>
        <p:nvSpPr>
          <p:cNvPr id="10" name="Text">
            <a:extLst>
              <a:ext uri="{FF2B5EF4-FFF2-40B4-BE49-F238E27FC236}">
                <a16:creationId xmlns:a16="http://schemas.microsoft.com/office/drawing/2014/main" id="{027CC399-A9B0-D74B-0285-181308CA5B8C}"/>
              </a:ext>
            </a:extLst>
          </p:cNvPr>
          <p:cNvSpPr txBox="1">
            <a:spLocks noChangeArrowheads="1"/>
          </p:cNvSpPr>
          <p:nvPr/>
        </p:nvSpPr>
        <p:spPr bwMode="auto">
          <a:xfrm>
            <a:off x="12554223" y="1225295"/>
            <a:ext cx="69098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5300" b="1" dirty="0">
                <a:solidFill>
                  <a:srgbClr val="E10514"/>
                </a:solidFill>
                <a:latin typeface="Arial" panose="020B0604020202020204" pitchFamily="34" charset="0"/>
                <a:cs typeface="Arial" panose="020B0604020202020204" pitchFamily="34" charset="0"/>
              </a:rPr>
              <a:t>School</a:t>
            </a:r>
          </a:p>
        </p:txBody>
      </p:sp>
      <p:sp>
        <p:nvSpPr>
          <p:cNvPr id="11" name="Text">
            <a:extLst>
              <a:ext uri="{FF2B5EF4-FFF2-40B4-BE49-F238E27FC236}">
                <a16:creationId xmlns:a16="http://schemas.microsoft.com/office/drawing/2014/main" id="{53BF8F42-007B-ACB8-9C1D-A571263E7C7F}"/>
              </a:ext>
            </a:extLst>
          </p:cNvPr>
          <p:cNvSpPr txBox="1">
            <a:spLocks noChangeArrowheads="1"/>
          </p:cNvSpPr>
          <p:nvPr/>
        </p:nvSpPr>
        <p:spPr bwMode="auto">
          <a:xfrm>
            <a:off x="1460047" y="7220013"/>
            <a:ext cx="69098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5300" b="1" dirty="0">
                <a:solidFill>
                  <a:srgbClr val="E10514"/>
                </a:solidFill>
                <a:latin typeface="Arial" panose="020B0604020202020204" pitchFamily="34" charset="0"/>
                <a:cs typeface="Arial" panose="020B0604020202020204" pitchFamily="34" charset="0"/>
              </a:rPr>
              <a:t>Environment</a:t>
            </a:r>
          </a:p>
        </p:txBody>
      </p:sp>
      <p:sp>
        <p:nvSpPr>
          <p:cNvPr id="12" name="Text">
            <a:extLst>
              <a:ext uri="{FF2B5EF4-FFF2-40B4-BE49-F238E27FC236}">
                <a16:creationId xmlns:a16="http://schemas.microsoft.com/office/drawing/2014/main" id="{12C3EF72-F2D7-7C1A-EECB-211B22568689}"/>
              </a:ext>
            </a:extLst>
          </p:cNvPr>
          <p:cNvSpPr txBox="1">
            <a:spLocks noChangeArrowheads="1"/>
          </p:cNvSpPr>
          <p:nvPr/>
        </p:nvSpPr>
        <p:spPr bwMode="auto">
          <a:xfrm>
            <a:off x="12554223" y="7220012"/>
            <a:ext cx="69098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5300" b="1" dirty="0">
                <a:solidFill>
                  <a:srgbClr val="E10514"/>
                </a:solidFill>
                <a:latin typeface="Arial" panose="020B0604020202020204" pitchFamily="34" charset="0"/>
                <a:cs typeface="Arial" panose="020B0604020202020204" pitchFamily="34" charset="0"/>
              </a:rPr>
              <a:t>Home</a:t>
            </a:r>
          </a:p>
        </p:txBody>
      </p:sp>
      <p:sp>
        <p:nvSpPr>
          <p:cNvPr id="2" name="Rectangle 1">
            <a:extLst>
              <a:ext uri="{FF2B5EF4-FFF2-40B4-BE49-F238E27FC236}">
                <a16:creationId xmlns:a16="http://schemas.microsoft.com/office/drawing/2014/main" id="{0D049AC2-1CF0-300D-F6E2-ABB7AC038323}"/>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94D72B9-203A-4BA4-7CD6-34A1F570F5E1}"/>
              </a:ext>
            </a:extLst>
          </p:cNvPr>
          <p:cNvPicPr>
            <a:picLocks noChangeAspect="1"/>
          </p:cNvPicPr>
          <p:nvPr/>
        </p:nvPicPr>
        <p:blipFill>
          <a:blip r:embed="rId2"/>
          <a:stretch>
            <a:fillRect/>
          </a:stretch>
        </p:blipFill>
        <p:spPr>
          <a:xfrm>
            <a:off x="21093498" y="11408570"/>
            <a:ext cx="2697701" cy="1689634"/>
          </a:xfrm>
          <a:prstGeom prst="rect">
            <a:avLst/>
          </a:prstGeom>
        </p:spPr>
      </p:pic>
      <p:pic>
        <p:nvPicPr>
          <p:cNvPr id="8" name="Picture 7" descr="A red background with white text&#10;&#10;Description automatically generated">
            <a:extLst>
              <a:ext uri="{FF2B5EF4-FFF2-40B4-BE49-F238E27FC236}">
                <a16:creationId xmlns:a16="http://schemas.microsoft.com/office/drawing/2014/main" id="{5EEFCAFD-25DA-5F87-E0C2-A32528F34854}"/>
              </a:ext>
            </a:extLst>
          </p:cNvPr>
          <p:cNvPicPr>
            <a:picLocks noChangeAspect="1"/>
          </p:cNvPicPr>
          <p:nvPr/>
        </p:nvPicPr>
        <p:blipFill>
          <a:blip r:embed="rId3"/>
          <a:stretch>
            <a:fillRect/>
          </a:stretch>
        </p:blipFill>
        <p:spPr>
          <a:xfrm>
            <a:off x="18451255" y="11408570"/>
            <a:ext cx="1751076" cy="1751076"/>
          </a:xfrm>
          <a:prstGeom prst="rect">
            <a:avLst/>
          </a:prstGeom>
        </p:spPr>
      </p:pic>
    </p:spTree>
    <p:extLst>
      <p:ext uri="{BB962C8B-B14F-4D97-AF65-F5344CB8AC3E}">
        <p14:creationId xmlns:p14="http://schemas.microsoft.com/office/powerpoint/2010/main" val="2983219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22" presetClass="entr" presetSubtype="4" fill="hold" nodeType="with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8"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a:extLst>
              <a:ext uri="{FF2B5EF4-FFF2-40B4-BE49-F238E27FC236}">
                <a16:creationId xmlns:a16="http://schemas.microsoft.com/office/drawing/2014/main" id="{136E0231-56B9-E609-BAB7-11C789A723DA}"/>
              </a:ext>
            </a:extLst>
          </p:cNvPr>
          <p:cNvSpPr txBox="1">
            <a:spLocks noChangeArrowheads="1"/>
          </p:cNvSpPr>
          <p:nvPr/>
        </p:nvSpPr>
        <p:spPr bwMode="auto">
          <a:xfrm>
            <a:off x="1566171" y="6039332"/>
            <a:ext cx="69098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5300" b="1" dirty="0">
                <a:solidFill>
                  <a:srgbClr val="E10514"/>
                </a:solidFill>
                <a:latin typeface="Arial" panose="020B0604020202020204" pitchFamily="34" charset="0"/>
                <a:cs typeface="Arial" panose="020B0604020202020204" pitchFamily="34" charset="0"/>
              </a:rPr>
              <a:t>Community</a:t>
            </a:r>
          </a:p>
        </p:txBody>
      </p:sp>
      <p:sp>
        <p:nvSpPr>
          <p:cNvPr id="7" name="Rectangle 6">
            <a:extLst>
              <a:ext uri="{FF2B5EF4-FFF2-40B4-BE49-F238E27FC236}">
                <a16:creationId xmlns:a16="http://schemas.microsoft.com/office/drawing/2014/main" id="{3E1ACB72-7F82-D785-9000-B095DEBA68AC}"/>
              </a:ext>
            </a:extLst>
          </p:cNvPr>
          <p:cNvSpPr/>
          <p:nvPr/>
        </p:nvSpPr>
        <p:spPr>
          <a:xfrm>
            <a:off x="19464041" y="11194288"/>
            <a:ext cx="4918372" cy="252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537924E6-016E-E657-CC8C-BBAF11FEB252}"/>
              </a:ext>
            </a:extLst>
          </p:cNvPr>
          <p:cNvCxnSpPr>
            <a:cxnSpLocks/>
          </p:cNvCxnSpPr>
          <p:nvPr/>
        </p:nvCxnSpPr>
        <p:spPr bwMode="auto">
          <a:xfrm>
            <a:off x="1599089" y="5419027"/>
            <a:ext cx="2118423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CA608E0-97FF-161E-86CB-AB1AE551B7CE}"/>
              </a:ext>
            </a:extLst>
          </p:cNvPr>
          <p:cNvCxnSpPr>
            <a:cxnSpLocks/>
          </p:cNvCxnSpPr>
          <p:nvPr/>
        </p:nvCxnSpPr>
        <p:spPr>
          <a:xfrm>
            <a:off x="6163056" y="1225296"/>
            <a:ext cx="0" cy="10735056"/>
          </a:xfrm>
          <a:prstGeom prst="line">
            <a:avLst/>
          </a:prstGeom>
        </p:spPr>
        <p:style>
          <a:lnRef idx="1">
            <a:schemeClr val="dk1"/>
          </a:lnRef>
          <a:fillRef idx="0">
            <a:schemeClr val="dk1"/>
          </a:fillRef>
          <a:effectRef idx="0">
            <a:schemeClr val="dk1"/>
          </a:effectRef>
          <a:fontRef idx="minor">
            <a:schemeClr val="tx1"/>
          </a:fontRef>
        </p:style>
      </p:cxnSp>
      <p:sp>
        <p:nvSpPr>
          <p:cNvPr id="10" name="Text">
            <a:extLst>
              <a:ext uri="{FF2B5EF4-FFF2-40B4-BE49-F238E27FC236}">
                <a16:creationId xmlns:a16="http://schemas.microsoft.com/office/drawing/2014/main" id="{027CC399-A9B0-D74B-0285-181308CA5B8C}"/>
              </a:ext>
            </a:extLst>
          </p:cNvPr>
          <p:cNvSpPr txBox="1">
            <a:spLocks noChangeArrowheads="1"/>
          </p:cNvSpPr>
          <p:nvPr/>
        </p:nvSpPr>
        <p:spPr bwMode="auto">
          <a:xfrm>
            <a:off x="1599089" y="3890782"/>
            <a:ext cx="69098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5300" b="1" dirty="0">
                <a:solidFill>
                  <a:srgbClr val="E10514"/>
                </a:solidFill>
                <a:latin typeface="Arial" panose="020B0604020202020204" pitchFamily="34" charset="0"/>
                <a:cs typeface="Arial" panose="020B0604020202020204" pitchFamily="34" charset="0"/>
              </a:rPr>
              <a:t>School</a:t>
            </a:r>
          </a:p>
        </p:txBody>
      </p:sp>
      <p:sp>
        <p:nvSpPr>
          <p:cNvPr id="11" name="Text">
            <a:extLst>
              <a:ext uri="{FF2B5EF4-FFF2-40B4-BE49-F238E27FC236}">
                <a16:creationId xmlns:a16="http://schemas.microsoft.com/office/drawing/2014/main" id="{53BF8F42-007B-ACB8-9C1D-A571263E7C7F}"/>
              </a:ext>
            </a:extLst>
          </p:cNvPr>
          <p:cNvSpPr txBox="1">
            <a:spLocks noChangeArrowheads="1"/>
          </p:cNvSpPr>
          <p:nvPr/>
        </p:nvSpPr>
        <p:spPr bwMode="auto">
          <a:xfrm>
            <a:off x="1566171" y="10395576"/>
            <a:ext cx="69098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5300" b="1" dirty="0">
                <a:solidFill>
                  <a:srgbClr val="E10514"/>
                </a:solidFill>
                <a:latin typeface="Arial" panose="020B0604020202020204" pitchFamily="34" charset="0"/>
                <a:cs typeface="Arial" panose="020B0604020202020204" pitchFamily="34" charset="0"/>
              </a:rPr>
              <a:t>Environment</a:t>
            </a:r>
          </a:p>
        </p:txBody>
      </p:sp>
      <p:sp>
        <p:nvSpPr>
          <p:cNvPr id="12" name="Text">
            <a:extLst>
              <a:ext uri="{FF2B5EF4-FFF2-40B4-BE49-F238E27FC236}">
                <a16:creationId xmlns:a16="http://schemas.microsoft.com/office/drawing/2014/main" id="{12C3EF72-F2D7-7C1A-EECB-211B22568689}"/>
              </a:ext>
            </a:extLst>
          </p:cNvPr>
          <p:cNvSpPr txBox="1">
            <a:spLocks noChangeArrowheads="1"/>
          </p:cNvSpPr>
          <p:nvPr/>
        </p:nvSpPr>
        <p:spPr bwMode="auto">
          <a:xfrm>
            <a:off x="1599089" y="8223369"/>
            <a:ext cx="69098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5300" b="1" dirty="0">
                <a:solidFill>
                  <a:srgbClr val="E10514"/>
                </a:solidFill>
                <a:latin typeface="Arial" panose="020B0604020202020204" pitchFamily="34" charset="0"/>
                <a:cs typeface="Arial" panose="020B0604020202020204" pitchFamily="34" charset="0"/>
              </a:rPr>
              <a:t>Home</a:t>
            </a:r>
          </a:p>
        </p:txBody>
      </p:sp>
      <p:cxnSp>
        <p:nvCxnSpPr>
          <p:cNvPr id="2" name="Straight Connector 1">
            <a:extLst>
              <a:ext uri="{FF2B5EF4-FFF2-40B4-BE49-F238E27FC236}">
                <a16:creationId xmlns:a16="http://schemas.microsoft.com/office/drawing/2014/main" id="{57A424A9-A5FF-FEF4-2DE6-C09D7727E33A}"/>
              </a:ext>
            </a:extLst>
          </p:cNvPr>
          <p:cNvCxnSpPr>
            <a:cxnSpLocks/>
          </p:cNvCxnSpPr>
          <p:nvPr/>
        </p:nvCxnSpPr>
        <p:spPr bwMode="auto">
          <a:xfrm>
            <a:off x="1566171" y="7591235"/>
            <a:ext cx="2118423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C9FF1FAD-7582-A236-5268-F58550F915BC}"/>
              </a:ext>
            </a:extLst>
          </p:cNvPr>
          <p:cNvCxnSpPr>
            <a:cxnSpLocks/>
          </p:cNvCxnSpPr>
          <p:nvPr/>
        </p:nvCxnSpPr>
        <p:spPr bwMode="auto">
          <a:xfrm>
            <a:off x="1566171" y="9763443"/>
            <a:ext cx="2118423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D0EDE49C-EE81-1920-3475-FDA782A2EAD7}"/>
              </a:ext>
            </a:extLst>
          </p:cNvPr>
          <p:cNvCxnSpPr>
            <a:cxnSpLocks/>
          </p:cNvCxnSpPr>
          <p:nvPr/>
        </p:nvCxnSpPr>
        <p:spPr bwMode="auto">
          <a:xfrm>
            <a:off x="1460047" y="3246819"/>
            <a:ext cx="2118423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5B8EB29-B31A-42CC-208D-1903B2C875FC}"/>
              </a:ext>
            </a:extLst>
          </p:cNvPr>
          <p:cNvCxnSpPr>
            <a:cxnSpLocks/>
          </p:cNvCxnSpPr>
          <p:nvPr/>
        </p:nvCxnSpPr>
        <p:spPr>
          <a:xfrm>
            <a:off x="10367182" y="1225296"/>
            <a:ext cx="0" cy="10735056"/>
          </a:xfrm>
          <a:prstGeom prst="line">
            <a:avLst/>
          </a:prstGeom>
        </p:spPr>
        <p:style>
          <a:lnRef idx="1">
            <a:schemeClr val="dk1"/>
          </a:lnRef>
          <a:fillRef idx="0">
            <a:schemeClr val="dk1"/>
          </a:fillRef>
          <a:effectRef idx="0">
            <a:schemeClr val="dk1"/>
          </a:effectRef>
          <a:fontRef idx="minor">
            <a:schemeClr val="tx1"/>
          </a:fontRef>
        </p:style>
      </p:cxnSp>
      <p:sp>
        <p:nvSpPr>
          <p:cNvPr id="13" name="Text">
            <a:extLst>
              <a:ext uri="{FF2B5EF4-FFF2-40B4-BE49-F238E27FC236}">
                <a16:creationId xmlns:a16="http://schemas.microsoft.com/office/drawing/2014/main" id="{6EEB790A-D97A-77C7-1DD4-74C8A47DF0C8}"/>
              </a:ext>
            </a:extLst>
          </p:cNvPr>
          <p:cNvSpPr txBox="1">
            <a:spLocks noChangeArrowheads="1"/>
          </p:cNvSpPr>
          <p:nvPr/>
        </p:nvSpPr>
        <p:spPr bwMode="auto">
          <a:xfrm>
            <a:off x="6138081" y="1774029"/>
            <a:ext cx="422910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GB" sz="5300" b="1" dirty="0">
                <a:latin typeface="Arial" panose="020B0604020202020204" pitchFamily="34" charset="0"/>
                <a:cs typeface="Arial" panose="020B0604020202020204" pitchFamily="34" charset="0"/>
              </a:rPr>
              <a:t>Cruelty</a:t>
            </a:r>
          </a:p>
        </p:txBody>
      </p:sp>
      <p:sp>
        <p:nvSpPr>
          <p:cNvPr id="14" name="Text">
            <a:extLst>
              <a:ext uri="{FF2B5EF4-FFF2-40B4-BE49-F238E27FC236}">
                <a16:creationId xmlns:a16="http://schemas.microsoft.com/office/drawing/2014/main" id="{A105A1A5-3592-7308-570D-B94431ECAF3B}"/>
              </a:ext>
            </a:extLst>
          </p:cNvPr>
          <p:cNvSpPr txBox="1">
            <a:spLocks noChangeArrowheads="1"/>
          </p:cNvSpPr>
          <p:nvPr/>
        </p:nvSpPr>
        <p:spPr bwMode="auto">
          <a:xfrm>
            <a:off x="10392157" y="1782087"/>
            <a:ext cx="440459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GB" sz="5300" b="1" dirty="0">
                <a:latin typeface="Arial" panose="020B0604020202020204" pitchFamily="34" charset="0"/>
                <a:cs typeface="Arial" panose="020B0604020202020204" pitchFamily="34" charset="0"/>
              </a:rPr>
              <a:t>Kindness</a:t>
            </a:r>
          </a:p>
        </p:txBody>
      </p:sp>
      <p:sp>
        <p:nvSpPr>
          <p:cNvPr id="15" name="Text">
            <a:extLst>
              <a:ext uri="{FF2B5EF4-FFF2-40B4-BE49-F238E27FC236}">
                <a16:creationId xmlns:a16="http://schemas.microsoft.com/office/drawing/2014/main" id="{2CC63B07-49F7-DEB9-5A80-C7D1A182E789}"/>
              </a:ext>
            </a:extLst>
          </p:cNvPr>
          <p:cNvSpPr txBox="1">
            <a:spLocks noChangeArrowheads="1"/>
          </p:cNvSpPr>
          <p:nvPr/>
        </p:nvSpPr>
        <p:spPr bwMode="auto">
          <a:xfrm>
            <a:off x="1460047" y="1774029"/>
            <a:ext cx="69098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GB" sz="5300" b="1" dirty="0">
                <a:latin typeface="Arial" panose="020B0604020202020204" pitchFamily="34" charset="0"/>
                <a:cs typeface="Arial" panose="020B0604020202020204" pitchFamily="34" charset="0"/>
              </a:rPr>
              <a:t>Sector</a:t>
            </a:r>
          </a:p>
        </p:txBody>
      </p:sp>
      <p:cxnSp>
        <p:nvCxnSpPr>
          <p:cNvPr id="16" name="Straight Connector 15">
            <a:extLst>
              <a:ext uri="{FF2B5EF4-FFF2-40B4-BE49-F238E27FC236}">
                <a16:creationId xmlns:a16="http://schemas.microsoft.com/office/drawing/2014/main" id="{EE8F9AEB-6A45-76E1-EFA6-19C48B5229F4}"/>
              </a:ext>
            </a:extLst>
          </p:cNvPr>
          <p:cNvCxnSpPr>
            <a:cxnSpLocks/>
          </p:cNvCxnSpPr>
          <p:nvPr/>
        </p:nvCxnSpPr>
        <p:spPr>
          <a:xfrm>
            <a:off x="14652670" y="1377696"/>
            <a:ext cx="0" cy="10735056"/>
          </a:xfrm>
          <a:prstGeom prst="line">
            <a:avLst/>
          </a:prstGeom>
        </p:spPr>
        <p:style>
          <a:lnRef idx="1">
            <a:schemeClr val="dk1"/>
          </a:lnRef>
          <a:fillRef idx="0">
            <a:schemeClr val="dk1"/>
          </a:fillRef>
          <a:effectRef idx="0">
            <a:schemeClr val="dk1"/>
          </a:effectRef>
          <a:fontRef idx="minor">
            <a:schemeClr val="tx1"/>
          </a:fontRef>
        </p:style>
      </p:cxnSp>
      <p:sp>
        <p:nvSpPr>
          <p:cNvPr id="17" name="Text">
            <a:extLst>
              <a:ext uri="{FF2B5EF4-FFF2-40B4-BE49-F238E27FC236}">
                <a16:creationId xmlns:a16="http://schemas.microsoft.com/office/drawing/2014/main" id="{FA928551-4CF7-52DD-13F6-B3C5B6DEA207}"/>
              </a:ext>
            </a:extLst>
          </p:cNvPr>
          <p:cNvSpPr txBox="1">
            <a:spLocks noChangeArrowheads="1"/>
          </p:cNvSpPr>
          <p:nvPr/>
        </p:nvSpPr>
        <p:spPr bwMode="auto">
          <a:xfrm>
            <a:off x="15427039" y="1298941"/>
            <a:ext cx="658191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GB" sz="5300" b="1" dirty="0">
                <a:latin typeface="Arial" panose="020B0604020202020204" pitchFamily="34" charset="0"/>
                <a:cs typeface="Arial" panose="020B0604020202020204" pitchFamily="34" charset="0"/>
              </a:rPr>
              <a:t>Examples of greed in society</a:t>
            </a:r>
          </a:p>
        </p:txBody>
      </p:sp>
      <p:sp>
        <p:nvSpPr>
          <p:cNvPr id="18" name="Rectangle 17">
            <a:extLst>
              <a:ext uri="{FF2B5EF4-FFF2-40B4-BE49-F238E27FC236}">
                <a16:creationId xmlns:a16="http://schemas.microsoft.com/office/drawing/2014/main" id="{93FAF3E8-F466-459A-55D4-03237B499622}"/>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BE1359D4-EEB6-945F-66FF-2567A91A2416}"/>
              </a:ext>
            </a:extLst>
          </p:cNvPr>
          <p:cNvPicPr>
            <a:picLocks noChangeAspect="1"/>
          </p:cNvPicPr>
          <p:nvPr/>
        </p:nvPicPr>
        <p:blipFill>
          <a:blip r:embed="rId2"/>
          <a:stretch>
            <a:fillRect/>
          </a:stretch>
        </p:blipFill>
        <p:spPr>
          <a:xfrm>
            <a:off x="21093498" y="11408570"/>
            <a:ext cx="2697701" cy="1689634"/>
          </a:xfrm>
          <a:prstGeom prst="rect">
            <a:avLst/>
          </a:prstGeom>
        </p:spPr>
      </p:pic>
      <p:pic>
        <p:nvPicPr>
          <p:cNvPr id="9" name="Picture 8" descr="A red background with white text&#10;&#10;Description automatically generated">
            <a:extLst>
              <a:ext uri="{FF2B5EF4-FFF2-40B4-BE49-F238E27FC236}">
                <a16:creationId xmlns:a16="http://schemas.microsoft.com/office/drawing/2014/main" id="{5E8595C4-0876-888D-CD8F-F21FA66C4EB3}"/>
              </a:ext>
            </a:extLst>
          </p:cNvPr>
          <p:cNvPicPr>
            <a:picLocks noChangeAspect="1"/>
          </p:cNvPicPr>
          <p:nvPr/>
        </p:nvPicPr>
        <p:blipFill>
          <a:blip r:embed="rId3"/>
          <a:stretch>
            <a:fillRect/>
          </a:stretch>
        </p:blipFill>
        <p:spPr>
          <a:xfrm>
            <a:off x="18451255" y="11408570"/>
            <a:ext cx="1751076" cy="1751076"/>
          </a:xfrm>
          <a:prstGeom prst="rect">
            <a:avLst/>
          </a:prstGeom>
        </p:spPr>
      </p:pic>
    </p:spTree>
    <p:extLst>
      <p:ext uri="{BB962C8B-B14F-4D97-AF65-F5344CB8AC3E}">
        <p14:creationId xmlns:p14="http://schemas.microsoft.com/office/powerpoint/2010/main" val="1611080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22" presetClass="entr" presetSubtype="4" fill="hold" nodeType="withEffect">
                                  <p:stCondLst>
                                    <p:cond delay="25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8" fill="hold" nodeType="withEffect">
                                  <p:stCondLst>
                                    <p:cond delay="25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22" presetClass="entr" presetSubtype="8" fill="hold" nodeType="withEffect">
                                  <p:stCondLst>
                                    <p:cond delay="25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par>
                                <p:cTn id="38" presetID="22" presetClass="entr" presetSubtype="8" fill="hold" nodeType="withEffect">
                                  <p:stCondLst>
                                    <p:cond delay="25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par>
                                <p:cTn id="41" presetID="22" presetClass="entr" presetSubtype="8" fill="hold" nodeType="withEffect">
                                  <p:stCondLst>
                                    <p:cond delay="25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4" fill="hold" nodeType="withEffect">
                                  <p:stCondLst>
                                    <p:cond delay="25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p:bldP spid="11" grpId="0"/>
      <p:bldP spid="12" grpId="0"/>
      <p:bldP spid="13" grpId="0"/>
      <p:bldP spid="14" grpId="0"/>
      <p:bldP spid="15" grpId="0"/>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afb8fd-6786-47e1-997f-52796dc57648">
      <Terms xmlns="http://schemas.microsoft.com/office/infopath/2007/PartnerControls"/>
    </lcf76f155ced4ddcb4097134ff3c332f>
    <TaxCatchAll xmlns="5ac3a143-74bb-4759-ab23-8b1b59a19b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4D9A62A1FBBE4A8B3D9862D8F49B1E" ma:contentTypeVersion="18" ma:contentTypeDescription="Create a new document." ma:contentTypeScope="" ma:versionID="a68b0dd9d4fb34f21d2b72db34b6d1e9">
  <xsd:schema xmlns:xsd="http://www.w3.org/2001/XMLSchema" xmlns:xs="http://www.w3.org/2001/XMLSchema" xmlns:p="http://schemas.microsoft.com/office/2006/metadata/properties" xmlns:ns2="59afb8fd-6786-47e1-997f-52796dc57648" xmlns:ns3="5ac3a143-74bb-4759-ab23-8b1b59a19b91" targetNamespace="http://schemas.microsoft.com/office/2006/metadata/properties" ma:root="true" ma:fieldsID="1e325738cfb4589d15b973584ef03288" ns2:_="" ns3:_="">
    <xsd:import namespace="59afb8fd-6786-47e1-997f-52796dc57648"/>
    <xsd:import namespace="5ac3a143-74bb-4759-ab23-8b1b59a19b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fb8fd-6786-47e1-997f-52796dc576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7f497e-95d8-451b-81a1-460fb7eef3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c3a143-74bb-4759-ab23-8b1b59a19b9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00a2b6-47aa-4608-81a8-5c05218dafd0}" ma:internalName="TaxCatchAll" ma:showField="CatchAllData" ma:web="5ac3a143-74bb-4759-ab23-8b1b59a19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834A32-82BF-469F-8F45-9683F3F92591}">
  <ds:schemaRefs>
    <ds:schemaRef ds:uri="http://schemas.microsoft.com/office/2006/metadata/properties"/>
    <ds:schemaRef ds:uri="http://schemas.microsoft.com/office/infopath/2007/PartnerControls"/>
    <ds:schemaRef ds:uri="http://schemas.microsoft.com/sharepoint/v3"/>
    <ds:schemaRef ds:uri="2cb033ab-17ba-47d9-a866-220bc9c1259c"/>
    <ds:schemaRef ds:uri="94993406-956b-493c-a724-1e549586c46b"/>
    <ds:schemaRef ds:uri="59afb8fd-6786-47e1-997f-52796dc57648"/>
    <ds:schemaRef ds:uri="5ac3a143-74bb-4759-ab23-8b1b59a19b91"/>
  </ds:schemaRefs>
</ds:datastoreItem>
</file>

<file path=customXml/itemProps2.xml><?xml version="1.0" encoding="utf-8"?>
<ds:datastoreItem xmlns:ds="http://schemas.openxmlformats.org/officeDocument/2006/customXml" ds:itemID="{E09D17ED-65E5-4025-A730-F7D78232B4E5}"/>
</file>

<file path=customXml/itemProps3.xml><?xml version="1.0" encoding="utf-8"?>
<ds:datastoreItem xmlns:ds="http://schemas.openxmlformats.org/officeDocument/2006/customXml" ds:itemID="{075BAF91-0673-4BA0-8282-98BA012FE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3992</TotalTime>
  <Words>239</Words>
  <Application>Microsoft Office PowerPoint</Application>
  <PresentationFormat>Custom</PresentationFormat>
  <Paragraphs>38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Wingdings</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Savage</dc:creator>
  <cp:lastModifiedBy>Jen Richards</cp:lastModifiedBy>
  <cp:revision>163</cp:revision>
  <dcterms:created xsi:type="dcterms:W3CDTF">2021-11-05T15:33:46Z</dcterms:created>
  <dcterms:modified xsi:type="dcterms:W3CDTF">2024-10-03T10:44:34Z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0x010100A24D9A62A1FBBE4A8B3D9862D8F49B1E</vt:lpwstr>
  </property>
  <property fmtid="{D5CDD505-2E9C-101B-9397-08002B2CF9AE}" pid="3" name="MediaServiceImageTags">
    <vt:lpwstr/>
  </property>
</Properties>
</file>