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10"/>
  </p:notesMasterIdLst>
  <p:sldIdLst>
    <p:sldId id="275" r:id="rId5"/>
    <p:sldId id="276" r:id="rId6"/>
    <p:sldId id="264" r:id="rId7"/>
    <p:sldId id="282" r:id="rId8"/>
    <p:sldId id="283" r:id="rId9"/>
  </p:sldIdLst>
  <p:sldSz cx="24382413" cy="13716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0514"/>
    <a:srgbClr val="DAFF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72"/>
    <p:restoredTop sz="94689"/>
  </p:normalViewPr>
  <p:slideViewPr>
    <p:cSldViewPr snapToGrid="0" snapToObjects="1">
      <p:cViewPr varScale="1">
        <p:scale>
          <a:sx n="59" d="100"/>
          <a:sy n="59" d="100"/>
        </p:scale>
        <p:origin x="8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6F8D20-3CC1-44A1-8721-9B2B0F0207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6F054BF-D0F6-4046-B074-2E97E97B9FC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5CB05F4-86FA-41C3-9C97-7CB9C705AF1A}" type="datetimeFigureOut">
              <a:rPr lang="en-US"/>
              <a:pPr>
                <a:defRPr/>
              </a:pPr>
              <a:t>10/3/2024</a:t>
            </a:fld>
            <a:endParaRPr lang="en-US"/>
          </a:p>
        </p:txBody>
      </p:sp>
      <p:sp>
        <p:nvSpPr>
          <p:cNvPr id="4" name="Slide Image Placeholder 3">
            <a:extLst>
              <a:ext uri="{FF2B5EF4-FFF2-40B4-BE49-F238E27FC236}">
                <a16:creationId xmlns:a16="http://schemas.microsoft.com/office/drawing/2014/main" id="{CFA095EA-2E1A-4BF1-BBEE-A7D2915EF7A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91E986B-2247-4918-B80C-51B80E7D973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36A8595B-4266-4950-8975-1A90EA7F53C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B72CFBD9-76A3-410E-AF70-006377C23B0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05C4140-1008-41DC-BDB8-ABBB9A4BE12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05C4140-1008-41DC-BDB8-ABBB9A4BE12E}" type="slidenum">
              <a:rPr lang="en-US" smtClean="0"/>
              <a:pPr>
                <a:defRPr/>
              </a:pPr>
              <a:t>1</a:t>
            </a:fld>
            <a:endParaRPr lang="en-US"/>
          </a:p>
        </p:txBody>
      </p:sp>
    </p:spTree>
    <p:extLst>
      <p:ext uri="{BB962C8B-B14F-4D97-AF65-F5344CB8AC3E}">
        <p14:creationId xmlns:p14="http://schemas.microsoft.com/office/powerpoint/2010/main" val="3515164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EBCCE27A-D667-4894-A921-2C8A6071DA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AC976022-74EC-4D69-AB96-A8324F181E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6387" name="Slide Number Placeholder 3">
            <a:extLst>
              <a:ext uri="{FF2B5EF4-FFF2-40B4-BE49-F238E27FC236}">
                <a16:creationId xmlns:a16="http://schemas.microsoft.com/office/drawing/2014/main" id="{56DBD04C-2891-4EA0-8EBE-21CF5A7097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85AC6E-B95E-4402-B74F-655A5F5D1C3A}" type="slidenum">
              <a:rPr lang="en-US" altLang="en-US"/>
              <a:pPr fontAlgn="base">
                <a:spcBef>
                  <a:spcPct val="0"/>
                </a:spcBef>
                <a:spcAft>
                  <a:spcPct val="0"/>
                </a:spcAft>
              </a:pPr>
              <a:t>2</a:t>
            </a:fld>
            <a:endParaRPr lang="en-US" altLang="en-US"/>
          </a:p>
        </p:txBody>
      </p:sp>
    </p:spTree>
    <p:extLst>
      <p:ext uri="{BB962C8B-B14F-4D97-AF65-F5344CB8AC3E}">
        <p14:creationId xmlns:p14="http://schemas.microsoft.com/office/powerpoint/2010/main" val="166185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EBCCE27A-D667-4894-A921-2C8A6071DA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AC976022-74EC-4D69-AB96-A8324F181E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6387" name="Slide Number Placeholder 3">
            <a:extLst>
              <a:ext uri="{FF2B5EF4-FFF2-40B4-BE49-F238E27FC236}">
                <a16:creationId xmlns:a16="http://schemas.microsoft.com/office/drawing/2014/main" id="{56DBD04C-2891-4EA0-8EBE-21CF5A7097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85AC6E-B95E-4402-B74F-655A5F5D1C3A}" type="slidenum">
              <a:rPr lang="en-US" altLang="en-US"/>
              <a:pPr fontAlgn="base">
                <a:spcBef>
                  <a:spcPct val="0"/>
                </a:spcBef>
                <a:spcAft>
                  <a:spcPct val="0"/>
                </a:spcAft>
              </a:pPr>
              <a:t>4</a:t>
            </a:fld>
            <a:endParaRPr lang="en-US" altLang="en-US"/>
          </a:p>
        </p:txBody>
      </p:sp>
    </p:spTree>
    <p:extLst>
      <p:ext uri="{BB962C8B-B14F-4D97-AF65-F5344CB8AC3E}">
        <p14:creationId xmlns:p14="http://schemas.microsoft.com/office/powerpoint/2010/main" val="3983111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en-GB"/>
              <a:t>Click to edit Master title style</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a:t>Click to edit Master subtitle style</a:t>
            </a:r>
            <a:endParaRPr lang="en-US" dirty="0"/>
          </a:p>
        </p:txBody>
      </p:sp>
      <p:sp>
        <p:nvSpPr>
          <p:cNvPr id="4" name="Date Placeholder 3">
            <a:extLst>
              <a:ext uri="{FF2B5EF4-FFF2-40B4-BE49-F238E27FC236}">
                <a16:creationId xmlns:a16="http://schemas.microsoft.com/office/drawing/2014/main" id="{45DDD40F-BB9E-448A-9E64-C73BE1A0190A}"/>
              </a:ext>
            </a:extLst>
          </p:cNvPr>
          <p:cNvSpPr>
            <a:spLocks noGrp="1"/>
          </p:cNvSpPr>
          <p:nvPr>
            <p:ph type="dt" sz="half" idx="10"/>
          </p:nvPr>
        </p:nvSpPr>
        <p:spPr/>
        <p:txBody>
          <a:bodyPr/>
          <a:lstStyle>
            <a:lvl1pPr>
              <a:defRPr/>
            </a:lvl1pPr>
          </a:lstStyle>
          <a:p>
            <a:pPr>
              <a:defRPr/>
            </a:pPr>
            <a:fld id="{C49D6549-28CD-4FF2-B7E5-5449A4FA5D93}" type="datetimeFigureOut">
              <a:rPr lang="en-US"/>
              <a:pPr>
                <a:defRPr/>
              </a:pPr>
              <a:t>10/3/2024</a:t>
            </a:fld>
            <a:endParaRPr lang="en-US"/>
          </a:p>
        </p:txBody>
      </p:sp>
      <p:sp>
        <p:nvSpPr>
          <p:cNvPr id="5" name="Footer Placeholder 4">
            <a:extLst>
              <a:ext uri="{FF2B5EF4-FFF2-40B4-BE49-F238E27FC236}">
                <a16:creationId xmlns:a16="http://schemas.microsoft.com/office/drawing/2014/main" id="{44D1997A-BABF-43DD-A320-08E9F94748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1216B7-0817-4B16-8950-DD688625F53A}"/>
              </a:ext>
            </a:extLst>
          </p:cNvPr>
          <p:cNvSpPr>
            <a:spLocks noGrp="1"/>
          </p:cNvSpPr>
          <p:nvPr>
            <p:ph type="sldNum" sz="quarter" idx="12"/>
          </p:nvPr>
        </p:nvSpPr>
        <p:spPr/>
        <p:txBody>
          <a:bodyPr/>
          <a:lstStyle>
            <a:lvl1pPr>
              <a:defRPr/>
            </a:lvl1pPr>
          </a:lstStyle>
          <a:p>
            <a:pPr>
              <a:defRPr/>
            </a:pPr>
            <a:fld id="{46DCB9D2-3A27-492A-A57E-C4A9A17C362C}" type="slidenum">
              <a:rPr lang="en-US"/>
              <a:pPr>
                <a:defRPr/>
              </a:pPr>
              <a:t>‹#›</a:t>
            </a:fld>
            <a:endParaRPr lang="en-US"/>
          </a:p>
        </p:txBody>
      </p:sp>
    </p:spTree>
    <p:extLst>
      <p:ext uri="{BB962C8B-B14F-4D97-AF65-F5344CB8AC3E}">
        <p14:creationId xmlns:p14="http://schemas.microsoft.com/office/powerpoint/2010/main" val="2533444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B39F0278-B0EE-4616-AD93-834F71346789}"/>
              </a:ext>
            </a:extLst>
          </p:cNvPr>
          <p:cNvSpPr>
            <a:spLocks noGrp="1"/>
          </p:cNvSpPr>
          <p:nvPr>
            <p:ph type="dt" sz="half" idx="10"/>
          </p:nvPr>
        </p:nvSpPr>
        <p:spPr/>
        <p:txBody>
          <a:bodyPr/>
          <a:lstStyle>
            <a:lvl1pPr>
              <a:defRPr/>
            </a:lvl1pPr>
          </a:lstStyle>
          <a:p>
            <a:pPr>
              <a:defRPr/>
            </a:pPr>
            <a:fld id="{94A07C9D-E1EB-4043-8EBE-80B21A1C304D}" type="datetimeFigureOut">
              <a:rPr lang="en-US"/>
              <a:pPr>
                <a:defRPr/>
              </a:pPr>
              <a:t>10/3/2024</a:t>
            </a:fld>
            <a:endParaRPr lang="en-US"/>
          </a:p>
        </p:txBody>
      </p:sp>
      <p:sp>
        <p:nvSpPr>
          <p:cNvPr id="5" name="Footer Placeholder 4">
            <a:extLst>
              <a:ext uri="{FF2B5EF4-FFF2-40B4-BE49-F238E27FC236}">
                <a16:creationId xmlns:a16="http://schemas.microsoft.com/office/drawing/2014/main" id="{CF278CBD-6691-4D5A-A589-22E9E309C3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0B740C8-31ED-47C1-BA31-274A7E8E461C}"/>
              </a:ext>
            </a:extLst>
          </p:cNvPr>
          <p:cNvSpPr>
            <a:spLocks noGrp="1"/>
          </p:cNvSpPr>
          <p:nvPr>
            <p:ph type="sldNum" sz="quarter" idx="12"/>
          </p:nvPr>
        </p:nvSpPr>
        <p:spPr/>
        <p:txBody>
          <a:bodyPr/>
          <a:lstStyle>
            <a:lvl1pPr>
              <a:defRPr/>
            </a:lvl1pPr>
          </a:lstStyle>
          <a:p>
            <a:pPr>
              <a:defRPr/>
            </a:pPr>
            <a:fld id="{55D1FA2C-FE96-44C2-8772-6A684703E9B6}" type="slidenum">
              <a:rPr lang="en-US"/>
              <a:pPr>
                <a:defRPr/>
              </a:pPr>
              <a:t>‹#›</a:t>
            </a:fld>
            <a:endParaRPr lang="en-US"/>
          </a:p>
        </p:txBody>
      </p:sp>
    </p:spTree>
    <p:extLst>
      <p:ext uri="{BB962C8B-B14F-4D97-AF65-F5344CB8AC3E}">
        <p14:creationId xmlns:p14="http://schemas.microsoft.com/office/powerpoint/2010/main" val="2585179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42BA1FFA-4812-427F-B698-C5492112A5C7}"/>
              </a:ext>
            </a:extLst>
          </p:cNvPr>
          <p:cNvSpPr>
            <a:spLocks noGrp="1"/>
          </p:cNvSpPr>
          <p:nvPr>
            <p:ph type="dt" sz="half" idx="10"/>
          </p:nvPr>
        </p:nvSpPr>
        <p:spPr/>
        <p:txBody>
          <a:bodyPr/>
          <a:lstStyle>
            <a:lvl1pPr>
              <a:defRPr/>
            </a:lvl1pPr>
          </a:lstStyle>
          <a:p>
            <a:pPr>
              <a:defRPr/>
            </a:pPr>
            <a:fld id="{049BCFE3-6383-47A7-902F-F5ABE231B5A7}" type="datetimeFigureOut">
              <a:rPr lang="en-US"/>
              <a:pPr>
                <a:defRPr/>
              </a:pPr>
              <a:t>10/3/2024</a:t>
            </a:fld>
            <a:endParaRPr lang="en-US"/>
          </a:p>
        </p:txBody>
      </p:sp>
      <p:sp>
        <p:nvSpPr>
          <p:cNvPr id="5" name="Footer Placeholder 4">
            <a:extLst>
              <a:ext uri="{FF2B5EF4-FFF2-40B4-BE49-F238E27FC236}">
                <a16:creationId xmlns:a16="http://schemas.microsoft.com/office/drawing/2014/main" id="{A1339500-60F8-431F-9439-B6385B5C2C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3645B07-2B2C-4081-9DBC-943DD9B8C9DB}"/>
              </a:ext>
            </a:extLst>
          </p:cNvPr>
          <p:cNvSpPr>
            <a:spLocks noGrp="1"/>
          </p:cNvSpPr>
          <p:nvPr>
            <p:ph type="sldNum" sz="quarter" idx="12"/>
          </p:nvPr>
        </p:nvSpPr>
        <p:spPr/>
        <p:txBody>
          <a:bodyPr/>
          <a:lstStyle>
            <a:lvl1pPr>
              <a:defRPr/>
            </a:lvl1pPr>
          </a:lstStyle>
          <a:p>
            <a:pPr>
              <a:defRPr/>
            </a:pPr>
            <a:fld id="{428B5E15-235E-4D64-84E0-5584A59B3636}" type="slidenum">
              <a:rPr lang="en-US"/>
              <a:pPr>
                <a:defRPr/>
              </a:pPr>
              <a:t>‹#›</a:t>
            </a:fld>
            <a:endParaRPr lang="en-US"/>
          </a:p>
        </p:txBody>
      </p:sp>
    </p:spTree>
    <p:extLst>
      <p:ext uri="{BB962C8B-B14F-4D97-AF65-F5344CB8AC3E}">
        <p14:creationId xmlns:p14="http://schemas.microsoft.com/office/powerpoint/2010/main" val="70377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6938EF75-CADF-487D-ACAC-3F3A72F2C63D}"/>
              </a:ext>
            </a:extLst>
          </p:cNvPr>
          <p:cNvSpPr>
            <a:spLocks noGrp="1"/>
          </p:cNvSpPr>
          <p:nvPr>
            <p:ph type="dt" sz="half" idx="10"/>
          </p:nvPr>
        </p:nvSpPr>
        <p:spPr/>
        <p:txBody>
          <a:bodyPr/>
          <a:lstStyle>
            <a:lvl1pPr>
              <a:defRPr/>
            </a:lvl1pPr>
          </a:lstStyle>
          <a:p>
            <a:pPr>
              <a:defRPr/>
            </a:pPr>
            <a:fld id="{351C8C73-D327-45EE-961D-4A2D82CB23EA}" type="datetimeFigureOut">
              <a:rPr lang="en-US"/>
              <a:pPr>
                <a:defRPr/>
              </a:pPr>
              <a:t>10/3/2024</a:t>
            </a:fld>
            <a:endParaRPr lang="en-US"/>
          </a:p>
        </p:txBody>
      </p:sp>
      <p:sp>
        <p:nvSpPr>
          <p:cNvPr id="5" name="Footer Placeholder 4">
            <a:extLst>
              <a:ext uri="{FF2B5EF4-FFF2-40B4-BE49-F238E27FC236}">
                <a16:creationId xmlns:a16="http://schemas.microsoft.com/office/drawing/2014/main" id="{A7AF7FFF-664C-476A-AA45-191687D392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58988C-71DA-459A-ABC7-A08A70E6DD51}"/>
              </a:ext>
            </a:extLst>
          </p:cNvPr>
          <p:cNvSpPr>
            <a:spLocks noGrp="1"/>
          </p:cNvSpPr>
          <p:nvPr>
            <p:ph type="sldNum" sz="quarter" idx="12"/>
          </p:nvPr>
        </p:nvSpPr>
        <p:spPr/>
        <p:txBody>
          <a:bodyPr/>
          <a:lstStyle>
            <a:lvl1pPr>
              <a:defRPr/>
            </a:lvl1pPr>
          </a:lstStyle>
          <a:p>
            <a:pPr>
              <a:defRPr/>
            </a:pPr>
            <a:fld id="{ABD9ADDA-F62A-4492-9D00-9EF6D4B7EFDE}" type="slidenum">
              <a:rPr lang="en-US"/>
              <a:pPr>
                <a:defRPr/>
              </a:pPr>
              <a:t>‹#›</a:t>
            </a:fld>
            <a:endParaRPr lang="en-US"/>
          </a:p>
        </p:txBody>
      </p:sp>
    </p:spTree>
    <p:extLst>
      <p:ext uri="{BB962C8B-B14F-4D97-AF65-F5344CB8AC3E}">
        <p14:creationId xmlns:p14="http://schemas.microsoft.com/office/powerpoint/2010/main" val="37895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en-GB"/>
              <a:t>Click to edit Master title style</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168DEA9-1063-4C8C-86A3-3374B64E8915}"/>
              </a:ext>
            </a:extLst>
          </p:cNvPr>
          <p:cNvSpPr>
            <a:spLocks noGrp="1"/>
          </p:cNvSpPr>
          <p:nvPr>
            <p:ph type="dt" sz="half" idx="10"/>
          </p:nvPr>
        </p:nvSpPr>
        <p:spPr/>
        <p:txBody>
          <a:bodyPr/>
          <a:lstStyle>
            <a:lvl1pPr>
              <a:defRPr/>
            </a:lvl1pPr>
          </a:lstStyle>
          <a:p>
            <a:pPr>
              <a:defRPr/>
            </a:pPr>
            <a:fld id="{76A10BA6-0589-4ABA-A6E8-F42A87B1A7E3}" type="datetimeFigureOut">
              <a:rPr lang="en-US"/>
              <a:pPr>
                <a:defRPr/>
              </a:pPr>
              <a:t>10/3/2024</a:t>
            </a:fld>
            <a:endParaRPr lang="en-US"/>
          </a:p>
        </p:txBody>
      </p:sp>
      <p:sp>
        <p:nvSpPr>
          <p:cNvPr id="5" name="Footer Placeholder 4">
            <a:extLst>
              <a:ext uri="{FF2B5EF4-FFF2-40B4-BE49-F238E27FC236}">
                <a16:creationId xmlns:a16="http://schemas.microsoft.com/office/drawing/2014/main" id="{41C82D9E-A7D7-4A17-A906-F1DA1A69D0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D69A01-0727-4972-95E1-09E908198161}"/>
              </a:ext>
            </a:extLst>
          </p:cNvPr>
          <p:cNvSpPr>
            <a:spLocks noGrp="1"/>
          </p:cNvSpPr>
          <p:nvPr>
            <p:ph type="sldNum" sz="quarter" idx="12"/>
          </p:nvPr>
        </p:nvSpPr>
        <p:spPr/>
        <p:txBody>
          <a:bodyPr/>
          <a:lstStyle>
            <a:lvl1pPr>
              <a:defRPr/>
            </a:lvl1pPr>
          </a:lstStyle>
          <a:p>
            <a:pPr>
              <a:defRPr/>
            </a:pPr>
            <a:fld id="{90E6CD64-ED95-4DD5-9762-B4416DE9D868}" type="slidenum">
              <a:rPr lang="en-US"/>
              <a:pPr>
                <a:defRPr/>
              </a:pPr>
              <a:t>‹#›</a:t>
            </a:fld>
            <a:endParaRPr lang="en-US"/>
          </a:p>
        </p:txBody>
      </p:sp>
    </p:spTree>
    <p:extLst>
      <p:ext uri="{BB962C8B-B14F-4D97-AF65-F5344CB8AC3E}">
        <p14:creationId xmlns:p14="http://schemas.microsoft.com/office/powerpoint/2010/main" val="35241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3">
            <a:extLst>
              <a:ext uri="{FF2B5EF4-FFF2-40B4-BE49-F238E27FC236}">
                <a16:creationId xmlns:a16="http://schemas.microsoft.com/office/drawing/2014/main" id="{84AA8C37-20E6-4DBF-A314-2CCDCFD372BA}"/>
              </a:ext>
            </a:extLst>
          </p:cNvPr>
          <p:cNvSpPr>
            <a:spLocks noGrp="1"/>
          </p:cNvSpPr>
          <p:nvPr>
            <p:ph type="dt" sz="half" idx="10"/>
          </p:nvPr>
        </p:nvSpPr>
        <p:spPr/>
        <p:txBody>
          <a:bodyPr/>
          <a:lstStyle>
            <a:lvl1pPr>
              <a:defRPr/>
            </a:lvl1pPr>
          </a:lstStyle>
          <a:p>
            <a:pPr>
              <a:defRPr/>
            </a:pPr>
            <a:fld id="{C69D311F-9F59-4035-9743-45510EC4F177}" type="datetimeFigureOut">
              <a:rPr lang="en-US"/>
              <a:pPr>
                <a:defRPr/>
              </a:pPr>
              <a:t>10/3/2024</a:t>
            </a:fld>
            <a:endParaRPr lang="en-US"/>
          </a:p>
        </p:txBody>
      </p:sp>
      <p:sp>
        <p:nvSpPr>
          <p:cNvPr id="6" name="Footer Placeholder 4">
            <a:extLst>
              <a:ext uri="{FF2B5EF4-FFF2-40B4-BE49-F238E27FC236}">
                <a16:creationId xmlns:a16="http://schemas.microsoft.com/office/drawing/2014/main" id="{24A864AD-88D0-4C95-98DA-B3DAAD29E54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BA06E47-F07C-4328-930D-43E747C0FFFA}"/>
              </a:ext>
            </a:extLst>
          </p:cNvPr>
          <p:cNvSpPr>
            <a:spLocks noGrp="1"/>
          </p:cNvSpPr>
          <p:nvPr>
            <p:ph type="sldNum" sz="quarter" idx="12"/>
          </p:nvPr>
        </p:nvSpPr>
        <p:spPr/>
        <p:txBody>
          <a:bodyPr/>
          <a:lstStyle>
            <a:lvl1pPr>
              <a:defRPr/>
            </a:lvl1pPr>
          </a:lstStyle>
          <a:p>
            <a:pPr>
              <a:defRPr/>
            </a:pPr>
            <a:fld id="{77E35857-CB15-48EF-A201-A156FB2798FD}" type="slidenum">
              <a:rPr lang="en-US"/>
              <a:pPr>
                <a:defRPr/>
              </a:pPr>
              <a:t>‹#›</a:t>
            </a:fld>
            <a:endParaRPr lang="en-US"/>
          </a:p>
        </p:txBody>
      </p:sp>
    </p:spTree>
    <p:extLst>
      <p:ext uri="{BB962C8B-B14F-4D97-AF65-F5344CB8AC3E}">
        <p14:creationId xmlns:p14="http://schemas.microsoft.com/office/powerpoint/2010/main" val="1155585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en-GB"/>
              <a:t>Click to edit Master title style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a:t>Click to edit Master text styles</a:t>
            </a:r>
          </a:p>
        </p:txBody>
      </p:sp>
      <p:sp>
        <p:nvSpPr>
          <p:cNvPr id="4" name="Content Placeholder 3"/>
          <p:cNvSpPr>
            <a:spLocks noGrp="1"/>
          </p:cNvSpPr>
          <p:nvPr>
            <p:ph sz="half" idx="2"/>
          </p:nvPr>
        </p:nvSpPr>
        <p:spPr>
          <a:xfrm>
            <a:off x="1679467" y="5010150"/>
            <a:ext cx="10314903" cy="73691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a:t>Click to edit Master text styles</a:t>
            </a:r>
          </a:p>
        </p:txBody>
      </p:sp>
      <p:sp>
        <p:nvSpPr>
          <p:cNvPr id="6" name="Content Placeholder 5"/>
          <p:cNvSpPr>
            <a:spLocks noGrp="1"/>
          </p:cNvSpPr>
          <p:nvPr>
            <p:ph sz="quarter" idx="4"/>
          </p:nvPr>
        </p:nvSpPr>
        <p:spPr>
          <a:xfrm>
            <a:off x="12343597" y="5010150"/>
            <a:ext cx="10365701" cy="73691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a:extLst>
              <a:ext uri="{FF2B5EF4-FFF2-40B4-BE49-F238E27FC236}">
                <a16:creationId xmlns:a16="http://schemas.microsoft.com/office/drawing/2014/main" id="{866C4B9A-9B58-4B9B-BDA6-6613BA1CC6A8}"/>
              </a:ext>
            </a:extLst>
          </p:cNvPr>
          <p:cNvSpPr>
            <a:spLocks noGrp="1"/>
          </p:cNvSpPr>
          <p:nvPr>
            <p:ph type="dt" sz="half" idx="10"/>
          </p:nvPr>
        </p:nvSpPr>
        <p:spPr/>
        <p:txBody>
          <a:bodyPr/>
          <a:lstStyle>
            <a:lvl1pPr>
              <a:defRPr/>
            </a:lvl1pPr>
          </a:lstStyle>
          <a:p>
            <a:pPr>
              <a:defRPr/>
            </a:pPr>
            <a:fld id="{5CB981E9-C107-4A70-B161-DBB3499E92FA}" type="datetimeFigureOut">
              <a:rPr lang="en-US"/>
              <a:pPr>
                <a:defRPr/>
              </a:pPr>
              <a:t>10/3/2024</a:t>
            </a:fld>
            <a:endParaRPr lang="en-US"/>
          </a:p>
        </p:txBody>
      </p:sp>
      <p:sp>
        <p:nvSpPr>
          <p:cNvPr id="8" name="Footer Placeholder 4">
            <a:extLst>
              <a:ext uri="{FF2B5EF4-FFF2-40B4-BE49-F238E27FC236}">
                <a16:creationId xmlns:a16="http://schemas.microsoft.com/office/drawing/2014/main" id="{16D9F855-CA41-4735-8A01-274C42EDE44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2040075-6D9C-492F-85D6-CDDD456F71FF}"/>
              </a:ext>
            </a:extLst>
          </p:cNvPr>
          <p:cNvSpPr>
            <a:spLocks noGrp="1"/>
          </p:cNvSpPr>
          <p:nvPr>
            <p:ph type="sldNum" sz="quarter" idx="12"/>
          </p:nvPr>
        </p:nvSpPr>
        <p:spPr/>
        <p:txBody>
          <a:bodyPr/>
          <a:lstStyle>
            <a:lvl1pPr>
              <a:defRPr/>
            </a:lvl1pPr>
          </a:lstStyle>
          <a:p>
            <a:pPr>
              <a:defRPr/>
            </a:pPr>
            <a:fld id="{1ECD1A6E-07BA-4379-B38E-B0BDBCCDBDC0}" type="slidenum">
              <a:rPr lang="en-US"/>
              <a:pPr>
                <a:defRPr/>
              </a:pPr>
              <a:t>‹#›</a:t>
            </a:fld>
            <a:endParaRPr lang="en-US"/>
          </a:p>
        </p:txBody>
      </p:sp>
    </p:spTree>
    <p:extLst>
      <p:ext uri="{BB962C8B-B14F-4D97-AF65-F5344CB8AC3E}">
        <p14:creationId xmlns:p14="http://schemas.microsoft.com/office/powerpoint/2010/main" val="24069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3">
            <a:extLst>
              <a:ext uri="{FF2B5EF4-FFF2-40B4-BE49-F238E27FC236}">
                <a16:creationId xmlns:a16="http://schemas.microsoft.com/office/drawing/2014/main" id="{9D963D66-750D-49DD-BF06-CC332A442904}"/>
              </a:ext>
            </a:extLst>
          </p:cNvPr>
          <p:cNvSpPr>
            <a:spLocks noGrp="1"/>
          </p:cNvSpPr>
          <p:nvPr>
            <p:ph type="dt" sz="half" idx="10"/>
          </p:nvPr>
        </p:nvSpPr>
        <p:spPr/>
        <p:txBody>
          <a:bodyPr/>
          <a:lstStyle>
            <a:lvl1pPr>
              <a:defRPr/>
            </a:lvl1pPr>
          </a:lstStyle>
          <a:p>
            <a:pPr>
              <a:defRPr/>
            </a:pPr>
            <a:fld id="{CAD0C4FB-CB5E-4AEE-8C08-599B87F64999}" type="datetimeFigureOut">
              <a:rPr lang="en-US"/>
              <a:pPr>
                <a:defRPr/>
              </a:pPr>
              <a:t>10/3/2024</a:t>
            </a:fld>
            <a:endParaRPr lang="en-US"/>
          </a:p>
        </p:txBody>
      </p:sp>
      <p:sp>
        <p:nvSpPr>
          <p:cNvPr id="4" name="Footer Placeholder 4">
            <a:extLst>
              <a:ext uri="{FF2B5EF4-FFF2-40B4-BE49-F238E27FC236}">
                <a16:creationId xmlns:a16="http://schemas.microsoft.com/office/drawing/2014/main" id="{C1B1C3DC-BB07-4A38-AB31-1D0B0D0BE21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044D18E-720F-44FB-9C88-509948E91F66}"/>
              </a:ext>
            </a:extLst>
          </p:cNvPr>
          <p:cNvSpPr>
            <a:spLocks noGrp="1"/>
          </p:cNvSpPr>
          <p:nvPr>
            <p:ph type="sldNum" sz="quarter" idx="12"/>
          </p:nvPr>
        </p:nvSpPr>
        <p:spPr/>
        <p:txBody>
          <a:bodyPr/>
          <a:lstStyle>
            <a:lvl1pPr>
              <a:defRPr/>
            </a:lvl1pPr>
          </a:lstStyle>
          <a:p>
            <a:pPr>
              <a:defRPr/>
            </a:pPr>
            <a:fld id="{0F72917D-B633-475C-BBFE-45E7E1488DCF}" type="slidenum">
              <a:rPr lang="en-US"/>
              <a:pPr>
                <a:defRPr/>
              </a:pPr>
              <a:t>‹#›</a:t>
            </a:fld>
            <a:endParaRPr lang="en-US"/>
          </a:p>
        </p:txBody>
      </p:sp>
    </p:spTree>
    <p:extLst>
      <p:ext uri="{BB962C8B-B14F-4D97-AF65-F5344CB8AC3E}">
        <p14:creationId xmlns:p14="http://schemas.microsoft.com/office/powerpoint/2010/main" val="1023764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1E50727-3C4F-48BF-BABE-C78C46EFAA32}"/>
              </a:ext>
            </a:extLst>
          </p:cNvPr>
          <p:cNvSpPr>
            <a:spLocks noGrp="1"/>
          </p:cNvSpPr>
          <p:nvPr>
            <p:ph type="dt" sz="half" idx="10"/>
          </p:nvPr>
        </p:nvSpPr>
        <p:spPr/>
        <p:txBody>
          <a:bodyPr/>
          <a:lstStyle>
            <a:lvl1pPr>
              <a:defRPr/>
            </a:lvl1pPr>
          </a:lstStyle>
          <a:p>
            <a:pPr>
              <a:defRPr/>
            </a:pPr>
            <a:fld id="{E95C322C-797B-43CA-AA0E-5DAEF46F824D}" type="datetimeFigureOut">
              <a:rPr lang="en-US"/>
              <a:pPr>
                <a:defRPr/>
              </a:pPr>
              <a:t>10/3/2024</a:t>
            </a:fld>
            <a:endParaRPr lang="en-US"/>
          </a:p>
        </p:txBody>
      </p:sp>
      <p:sp>
        <p:nvSpPr>
          <p:cNvPr id="3" name="Footer Placeholder 4">
            <a:extLst>
              <a:ext uri="{FF2B5EF4-FFF2-40B4-BE49-F238E27FC236}">
                <a16:creationId xmlns:a16="http://schemas.microsoft.com/office/drawing/2014/main" id="{8D6092C0-04F1-48B7-9E33-CDEA99016D9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A27C26C-26B0-4A7E-A8DB-992436384984}"/>
              </a:ext>
            </a:extLst>
          </p:cNvPr>
          <p:cNvSpPr>
            <a:spLocks noGrp="1"/>
          </p:cNvSpPr>
          <p:nvPr>
            <p:ph type="sldNum" sz="quarter" idx="12"/>
          </p:nvPr>
        </p:nvSpPr>
        <p:spPr/>
        <p:txBody>
          <a:bodyPr/>
          <a:lstStyle>
            <a:lvl1pPr>
              <a:defRPr/>
            </a:lvl1pPr>
          </a:lstStyle>
          <a:p>
            <a:pPr>
              <a:defRPr/>
            </a:pPr>
            <a:fld id="{23091EE5-BC9E-4609-989A-86F1D52B217A}" type="slidenum">
              <a:rPr lang="en-US"/>
              <a:pPr>
                <a:defRPr/>
              </a:pPr>
              <a:t>‹#›</a:t>
            </a:fld>
            <a:endParaRPr lang="en-US"/>
          </a:p>
        </p:txBody>
      </p:sp>
    </p:spTree>
    <p:extLst>
      <p:ext uri="{BB962C8B-B14F-4D97-AF65-F5344CB8AC3E}">
        <p14:creationId xmlns:p14="http://schemas.microsoft.com/office/powerpoint/2010/main" val="2330201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GB"/>
              <a:t>Click to edit Master title style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GB"/>
              <a:t>Click to edit Master text styles</a:t>
            </a:r>
          </a:p>
        </p:txBody>
      </p:sp>
      <p:sp>
        <p:nvSpPr>
          <p:cNvPr id="5" name="Date Placeholder 3">
            <a:extLst>
              <a:ext uri="{FF2B5EF4-FFF2-40B4-BE49-F238E27FC236}">
                <a16:creationId xmlns:a16="http://schemas.microsoft.com/office/drawing/2014/main" id="{69165C02-6A28-46D1-AF44-91185BF7C019}"/>
              </a:ext>
            </a:extLst>
          </p:cNvPr>
          <p:cNvSpPr>
            <a:spLocks noGrp="1"/>
          </p:cNvSpPr>
          <p:nvPr>
            <p:ph type="dt" sz="half" idx="10"/>
          </p:nvPr>
        </p:nvSpPr>
        <p:spPr/>
        <p:txBody>
          <a:bodyPr/>
          <a:lstStyle>
            <a:lvl1pPr>
              <a:defRPr/>
            </a:lvl1pPr>
          </a:lstStyle>
          <a:p>
            <a:pPr>
              <a:defRPr/>
            </a:pPr>
            <a:fld id="{04A0D136-53D1-4A81-A04F-1BC1517C812D}" type="datetimeFigureOut">
              <a:rPr lang="en-US"/>
              <a:pPr>
                <a:defRPr/>
              </a:pPr>
              <a:t>10/3/2024</a:t>
            </a:fld>
            <a:endParaRPr lang="en-US"/>
          </a:p>
        </p:txBody>
      </p:sp>
      <p:sp>
        <p:nvSpPr>
          <p:cNvPr id="6" name="Footer Placeholder 4">
            <a:extLst>
              <a:ext uri="{FF2B5EF4-FFF2-40B4-BE49-F238E27FC236}">
                <a16:creationId xmlns:a16="http://schemas.microsoft.com/office/drawing/2014/main" id="{46275052-2DAE-4FC1-8007-448EA33EF0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09373B5-5E74-4A37-A47B-463162C0732F}"/>
              </a:ext>
            </a:extLst>
          </p:cNvPr>
          <p:cNvSpPr>
            <a:spLocks noGrp="1"/>
          </p:cNvSpPr>
          <p:nvPr>
            <p:ph type="sldNum" sz="quarter" idx="12"/>
          </p:nvPr>
        </p:nvSpPr>
        <p:spPr/>
        <p:txBody>
          <a:bodyPr/>
          <a:lstStyle>
            <a:lvl1pPr>
              <a:defRPr/>
            </a:lvl1pPr>
          </a:lstStyle>
          <a:p>
            <a:pPr>
              <a:defRPr/>
            </a:pPr>
            <a:fld id="{303F4629-B6BE-4844-85B4-EFF1ACAF02A6}" type="slidenum">
              <a:rPr lang="en-US"/>
              <a:pPr>
                <a:defRPr/>
              </a:pPr>
              <a:t>‹#›</a:t>
            </a:fld>
            <a:endParaRPr lang="en-US"/>
          </a:p>
        </p:txBody>
      </p:sp>
    </p:spTree>
    <p:extLst>
      <p:ext uri="{BB962C8B-B14F-4D97-AF65-F5344CB8AC3E}">
        <p14:creationId xmlns:p14="http://schemas.microsoft.com/office/powerpoint/2010/main" val="666274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0365701" y="1974851"/>
            <a:ext cx="12343597" cy="9747250"/>
          </a:xfrm>
        </p:spPr>
        <p:txBody>
          <a:bodyPr rtlCol="0">
            <a:normAutofit/>
          </a:bodyPr>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pPr lvl="0"/>
            <a:r>
              <a:rPr lang="en-GB" noProof="0"/>
              <a:t>Click icon to add picture</a:t>
            </a:r>
            <a:endParaRPr lang="en-US" noProof="0"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GB"/>
              <a:t>Click to edit Master text styles</a:t>
            </a:r>
          </a:p>
        </p:txBody>
      </p:sp>
      <p:sp>
        <p:nvSpPr>
          <p:cNvPr id="5" name="Date Placeholder 3">
            <a:extLst>
              <a:ext uri="{FF2B5EF4-FFF2-40B4-BE49-F238E27FC236}">
                <a16:creationId xmlns:a16="http://schemas.microsoft.com/office/drawing/2014/main" id="{4A234D6A-13FB-4CD4-BEF9-F88F4E416FFF}"/>
              </a:ext>
            </a:extLst>
          </p:cNvPr>
          <p:cNvSpPr>
            <a:spLocks noGrp="1"/>
          </p:cNvSpPr>
          <p:nvPr>
            <p:ph type="dt" sz="half" idx="10"/>
          </p:nvPr>
        </p:nvSpPr>
        <p:spPr/>
        <p:txBody>
          <a:bodyPr/>
          <a:lstStyle>
            <a:lvl1pPr>
              <a:defRPr/>
            </a:lvl1pPr>
          </a:lstStyle>
          <a:p>
            <a:pPr>
              <a:defRPr/>
            </a:pPr>
            <a:fld id="{8088CC38-C3F7-434D-AD84-9B42834431CF}" type="datetimeFigureOut">
              <a:rPr lang="en-US"/>
              <a:pPr>
                <a:defRPr/>
              </a:pPr>
              <a:t>10/3/2024</a:t>
            </a:fld>
            <a:endParaRPr lang="en-US"/>
          </a:p>
        </p:txBody>
      </p:sp>
      <p:sp>
        <p:nvSpPr>
          <p:cNvPr id="6" name="Footer Placeholder 4">
            <a:extLst>
              <a:ext uri="{FF2B5EF4-FFF2-40B4-BE49-F238E27FC236}">
                <a16:creationId xmlns:a16="http://schemas.microsoft.com/office/drawing/2014/main" id="{8E7F38FC-F609-49D8-81C4-C7E011DE38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0EC5C99-660C-4F3E-AAF4-0BF8D8FF3C0B}"/>
              </a:ext>
            </a:extLst>
          </p:cNvPr>
          <p:cNvSpPr>
            <a:spLocks noGrp="1"/>
          </p:cNvSpPr>
          <p:nvPr>
            <p:ph type="sldNum" sz="quarter" idx="12"/>
          </p:nvPr>
        </p:nvSpPr>
        <p:spPr/>
        <p:txBody>
          <a:bodyPr/>
          <a:lstStyle>
            <a:lvl1pPr>
              <a:defRPr/>
            </a:lvl1pPr>
          </a:lstStyle>
          <a:p>
            <a:pPr>
              <a:defRPr/>
            </a:pPr>
            <a:fld id="{BB5FF70A-674A-4643-8A95-A5B124819F13}" type="slidenum">
              <a:rPr lang="en-US"/>
              <a:pPr>
                <a:defRPr/>
              </a:pPr>
              <a:t>‹#›</a:t>
            </a:fld>
            <a:endParaRPr lang="en-US"/>
          </a:p>
        </p:txBody>
      </p:sp>
    </p:spTree>
    <p:extLst>
      <p:ext uri="{BB962C8B-B14F-4D97-AF65-F5344CB8AC3E}">
        <p14:creationId xmlns:p14="http://schemas.microsoft.com/office/powerpoint/2010/main" val="173446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7897807-0DD9-4EED-8237-239F57E279E6}"/>
              </a:ext>
            </a:extLst>
          </p:cNvPr>
          <p:cNvSpPr>
            <a:spLocks noGrp="1" noChangeArrowheads="1"/>
          </p:cNvSpPr>
          <p:nvPr>
            <p:ph type="title"/>
          </p:nvPr>
        </p:nvSpPr>
        <p:spPr bwMode="auto">
          <a:xfrm>
            <a:off x="1676400" y="730250"/>
            <a:ext cx="21029613"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51860AA-355E-4205-ADCF-76B4F1B71EE9}"/>
              </a:ext>
            </a:extLst>
          </p:cNvPr>
          <p:cNvSpPr>
            <a:spLocks noGrp="1" noChangeArrowheads="1"/>
          </p:cNvSpPr>
          <p:nvPr>
            <p:ph type="body" idx="1"/>
          </p:nvPr>
        </p:nvSpPr>
        <p:spPr bwMode="auto">
          <a:xfrm>
            <a:off x="1676400" y="3651250"/>
            <a:ext cx="21029613" cy="870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6394209B-420D-43AD-A21D-DCCB1A31FF30}"/>
              </a:ext>
            </a:extLst>
          </p:cNvPr>
          <p:cNvSpPr>
            <a:spLocks noGrp="1"/>
          </p:cNvSpPr>
          <p:nvPr>
            <p:ph type="dt" sz="half" idx="2"/>
          </p:nvPr>
        </p:nvSpPr>
        <p:spPr>
          <a:xfrm>
            <a:off x="1676400" y="12712700"/>
            <a:ext cx="5486400" cy="730250"/>
          </a:xfrm>
          <a:prstGeom prst="rect">
            <a:avLst/>
          </a:prstGeom>
        </p:spPr>
        <p:txBody>
          <a:bodyPr vert="horz" lIns="91440" tIns="45720" rIns="91440" bIns="45720" rtlCol="0" anchor="ctr"/>
          <a:lstStyle>
            <a:lvl1pPr algn="l" eaLnBrk="1" fontAlgn="auto" hangingPunct="1">
              <a:spcBef>
                <a:spcPts val="0"/>
              </a:spcBef>
              <a:spcAft>
                <a:spcPts val="0"/>
              </a:spcAft>
              <a:defRPr sz="2400" smtClean="0">
                <a:solidFill>
                  <a:schemeClr val="tx1">
                    <a:tint val="75000"/>
                  </a:schemeClr>
                </a:solidFill>
                <a:latin typeface="+mn-lt"/>
              </a:defRPr>
            </a:lvl1pPr>
          </a:lstStyle>
          <a:p>
            <a:pPr>
              <a:defRPr/>
            </a:pPr>
            <a:fld id="{A68DC754-BBCA-4B9C-BE14-6FC834FCC390}" type="datetimeFigureOut">
              <a:rPr lang="en-US"/>
              <a:pPr>
                <a:defRPr/>
              </a:pPr>
              <a:t>10/3/2024</a:t>
            </a:fld>
            <a:endParaRPr lang="en-US"/>
          </a:p>
        </p:txBody>
      </p:sp>
      <p:sp>
        <p:nvSpPr>
          <p:cNvPr id="5" name="Footer Placeholder 4">
            <a:extLst>
              <a:ext uri="{FF2B5EF4-FFF2-40B4-BE49-F238E27FC236}">
                <a16:creationId xmlns:a16="http://schemas.microsoft.com/office/drawing/2014/main" id="{EFD612ED-40FA-4EC5-A888-4D6E70C3AE8F}"/>
              </a:ext>
            </a:extLst>
          </p:cNvPr>
          <p:cNvSpPr>
            <a:spLocks noGrp="1"/>
          </p:cNvSpPr>
          <p:nvPr>
            <p:ph type="ftr" sz="quarter" idx="3"/>
          </p:nvPr>
        </p:nvSpPr>
        <p:spPr>
          <a:xfrm>
            <a:off x="8077200" y="12712700"/>
            <a:ext cx="8228013" cy="730250"/>
          </a:xfrm>
          <a:prstGeom prst="rect">
            <a:avLst/>
          </a:prstGeom>
        </p:spPr>
        <p:txBody>
          <a:bodyPr vert="horz" lIns="91440" tIns="45720" rIns="91440" bIns="45720" rtlCol="0" anchor="ctr"/>
          <a:lstStyle>
            <a:lvl1pPr algn="ctr" eaLnBrk="1" fontAlgn="auto" hangingPunct="1">
              <a:spcBef>
                <a:spcPts val="0"/>
              </a:spcBef>
              <a:spcAft>
                <a:spcPts val="0"/>
              </a:spcAft>
              <a:defRPr sz="24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96C7081-8F9D-4877-A69F-28300908790E}"/>
              </a:ext>
            </a:extLst>
          </p:cNvPr>
          <p:cNvSpPr>
            <a:spLocks noGrp="1"/>
          </p:cNvSpPr>
          <p:nvPr>
            <p:ph type="sldNum" sz="quarter" idx="4"/>
          </p:nvPr>
        </p:nvSpPr>
        <p:spPr>
          <a:xfrm>
            <a:off x="17219613" y="12712700"/>
            <a:ext cx="5486400" cy="730250"/>
          </a:xfrm>
          <a:prstGeom prst="rect">
            <a:avLst/>
          </a:prstGeom>
        </p:spPr>
        <p:txBody>
          <a:bodyPr vert="horz" lIns="91440" tIns="45720" rIns="91440" bIns="45720" rtlCol="0" anchor="ctr"/>
          <a:lstStyle>
            <a:lvl1pPr algn="r" eaLnBrk="1" fontAlgn="auto" hangingPunct="1">
              <a:spcBef>
                <a:spcPts val="0"/>
              </a:spcBef>
              <a:spcAft>
                <a:spcPts val="0"/>
              </a:spcAft>
              <a:defRPr sz="2400" smtClean="0">
                <a:solidFill>
                  <a:schemeClr val="tx1">
                    <a:tint val="75000"/>
                  </a:schemeClr>
                </a:solidFill>
                <a:latin typeface="+mn-lt"/>
              </a:defRPr>
            </a:lvl1pPr>
          </a:lstStyle>
          <a:p>
            <a:pPr>
              <a:defRPr/>
            </a:pPr>
            <a:fld id="{8DDD40DA-CB16-49BC-B1D6-94FE643FC0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827213" rtl="0" fontAlgn="base">
        <a:lnSpc>
          <a:spcPct val="90000"/>
        </a:lnSpc>
        <a:spcBef>
          <a:spcPct val="0"/>
        </a:spcBef>
        <a:spcAft>
          <a:spcPct val="0"/>
        </a:spcAft>
        <a:defRPr sz="8800" kern="1200">
          <a:solidFill>
            <a:schemeClr val="tx1"/>
          </a:solidFill>
          <a:latin typeface="+mj-lt"/>
          <a:ea typeface="+mj-ea"/>
          <a:cs typeface="+mj-cs"/>
        </a:defRPr>
      </a:lvl1pPr>
      <a:lvl2pPr algn="l" defTabSz="1827213" rtl="0" fontAlgn="base">
        <a:lnSpc>
          <a:spcPct val="90000"/>
        </a:lnSpc>
        <a:spcBef>
          <a:spcPct val="0"/>
        </a:spcBef>
        <a:spcAft>
          <a:spcPct val="0"/>
        </a:spcAft>
        <a:defRPr sz="8800">
          <a:solidFill>
            <a:schemeClr val="tx1"/>
          </a:solidFill>
          <a:latin typeface="Calibri Light" panose="020F0302020204030204" pitchFamily="34" charset="0"/>
        </a:defRPr>
      </a:lvl2pPr>
      <a:lvl3pPr algn="l" defTabSz="1827213" rtl="0" fontAlgn="base">
        <a:lnSpc>
          <a:spcPct val="90000"/>
        </a:lnSpc>
        <a:spcBef>
          <a:spcPct val="0"/>
        </a:spcBef>
        <a:spcAft>
          <a:spcPct val="0"/>
        </a:spcAft>
        <a:defRPr sz="8800">
          <a:solidFill>
            <a:schemeClr val="tx1"/>
          </a:solidFill>
          <a:latin typeface="Calibri Light" panose="020F0302020204030204" pitchFamily="34" charset="0"/>
        </a:defRPr>
      </a:lvl3pPr>
      <a:lvl4pPr algn="l" defTabSz="1827213" rtl="0" fontAlgn="base">
        <a:lnSpc>
          <a:spcPct val="90000"/>
        </a:lnSpc>
        <a:spcBef>
          <a:spcPct val="0"/>
        </a:spcBef>
        <a:spcAft>
          <a:spcPct val="0"/>
        </a:spcAft>
        <a:defRPr sz="8800">
          <a:solidFill>
            <a:schemeClr val="tx1"/>
          </a:solidFill>
          <a:latin typeface="Calibri Light" panose="020F0302020204030204" pitchFamily="34" charset="0"/>
        </a:defRPr>
      </a:lvl4pPr>
      <a:lvl5pPr algn="l" defTabSz="1827213" rtl="0" fontAlgn="base">
        <a:lnSpc>
          <a:spcPct val="90000"/>
        </a:lnSpc>
        <a:spcBef>
          <a:spcPct val="0"/>
        </a:spcBef>
        <a:spcAft>
          <a:spcPct val="0"/>
        </a:spcAft>
        <a:defRPr sz="8800">
          <a:solidFill>
            <a:schemeClr val="tx1"/>
          </a:solidFill>
          <a:latin typeface="Calibri Light" panose="020F0302020204030204" pitchFamily="34" charset="0"/>
        </a:defRPr>
      </a:lvl5pPr>
      <a:lvl6pPr marL="457200" algn="l" defTabSz="1827213" rtl="0" fontAlgn="base">
        <a:lnSpc>
          <a:spcPct val="90000"/>
        </a:lnSpc>
        <a:spcBef>
          <a:spcPct val="0"/>
        </a:spcBef>
        <a:spcAft>
          <a:spcPct val="0"/>
        </a:spcAft>
        <a:defRPr sz="8800">
          <a:solidFill>
            <a:schemeClr val="tx1"/>
          </a:solidFill>
          <a:latin typeface="Calibri Light" panose="020F0302020204030204" pitchFamily="34" charset="0"/>
        </a:defRPr>
      </a:lvl6pPr>
      <a:lvl7pPr marL="914400" algn="l" defTabSz="1827213" rtl="0" fontAlgn="base">
        <a:lnSpc>
          <a:spcPct val="90000"/>
        </a:lnSpc>
        <a:spcBef>
          <a:spcPct val="0"/>
        </a:spcBef>
        <a:spcAft>
          <a:spcPct val="0"/>
        </a:spcAft>
        <a:defRPr sz="8800">
          <a:solidFill>
            <a:schemeClr val="tx1"/>
          </a:solidFill>
          <a:latin typeface="Calibri Light" panose="020F0302020204030204" pitchFamily="34" charset="0"/>
        </a:defRPr>
      </a:lvl7pPr>
      <a:lvl8pPr marL="1371600" algn="l" defTabSz="1827213" rtl="0" fontAlgn="base">
        <a:lnSpc>
          <a:spcPct val="90000"/>
        </a:lnSpc>
        <a:spcBef>
          <a:spcPct val="0"/>
        </a:spcBef>
        <a:spcAft>
          <a:spcPct val="0"/>
        </a:spcAft>
        <a:defRPr sz="8800">
          <a:solidFill>
            <a:schemeClr val="tx1"/>
          </a:solidFill>
          <a:latin typeface="Calibri Light" panose="020F0302020204030204" pitchFamily="34" charset="0"/>
        </a:defRPr>
      </a:lvl8pPr>
      <a:lvl9pPr marL="1828800" algn="l" defTabSz="1827213" rtl="0" fontAlgn="base">
        <a:lnSpc>
          <a:spcPct val="90000"/>
        </a:lnSpc>
        <a:spcBef>
          <a:spcPct val="0"/>
        </a:spcBef>
        <a:spcAft>
          <a:spcPct val="0"/>
        </a:spcAft>
        <a:defRPr sz="8800">
          <a:solidFill>
            <a:schemeClr val="tx1"/>
          </a:solidFill>
          <a:latin typeface="Calibri Light" panose="020F0302020204030204" pitchFamily="34" charset="0"/>
        </a:defRPr>
      </a:lvl9pPr>
    </p:titleStyle>
    <p:bodyStyle>
      <a:lvl1pPr marL="455613" indent="-455613" algn="l" defTabSz="1827213" rtl="0" fontAlgn="base">
        <a:lnSpc>
          <a:spcPct val="90000"/>
        </a:lnSpc>
        <a:spcBef>
          <a:spcPts val="2000"/>
        </a:spcBef>
        <a:spcAft>
          <a:spcPct val="0"/>
        </a:spcAft>
        <a:buFont typeface="Arial" panose="020B0604020202020204" pitchFamily="34" charset="0"/>
        <a:buChar char="•"/>
        <a:defRPr sz="5600" kern="1200">
          <a:solidFill>
            <a:schemeClr val="tx1"/>
          </a:solidFill>
          <a:latin typeface="+mn-lt"/>
          <a:ea typeface="+mn-ea"/>
          <a:cs typeface="+mn-cs"/>
        </a:defRPr>
      </a:lvl1pPr>
      <a:lvl2pPr marL="1370013" indent="-455613" algn="l" defTabSz="1827213" rtl="0" fontAlgn="base">
        <a:lnSpc>
          <a:spcPct val="90000"/>
        </a:lnSpc>
        <a:spcBef>
          <a:spcPts val="1000"/>
        </a:spcBef>
        <a:spcAft>
          <a:spcPct val="0"/>
        </a:spcAft>
        <a:buFont typeface="Arial" panose="020B0604020202020204" pitchFamily="34" charset="0"/>
        <a:buChar char="•"/>
        <a:defRPr sz="4800" kern="1200">
          <a:solidFill>
            <a:schemeClr val="tx1"/>
          </a:solidFill>
          <a:latin typeface="+mn-lt"/>
          <a:ea typeface="+mn-ea"/>
          <a:cs typeface="+mn-cs"/>
        </a:defRPr>
      </a:lvl2pPr>
      <a:lvl3pPr marL="2284413" indent="-455613" algn="l" defTabSz="1827213" rtl="0" fontAlgn="base">
        <a:lnSpc>
          <a:spcPct val="90000"/>
        </a:lnSpc>
        <a:spcBef>
          <a:spcPts val="1000"/>
        </a:spcBef>
        <a:spcAft>
          <a:spcPct val="0"/>
        </a:spcAft>
        <a:buFont typeface="Arial" panose="020B0604020202020204" pitchFamily="34" charset="0"/>
        <a:buChar char="•"/>
        <a:defRPr sz="4000" kern="1200">
          <a:solidFill>
            <a:schemeClr val="tx1"/>
          </a:solidFill>
          <a:latin typeface="+mn-lt"/>
          <a:ea typeface="+mn-ea"/>
          <a:cs typeface="+mn-cs"/>
        </a:defRPr>
      </a:lvl3pPr>
      <a:lvl4pPr marL="3198813" indent="-455613" algn="l" defTabSz="1827213" rtl="0" fontAlgn="base">
        <a:lnSpc>
          <a:spcPct val="90000"/>
        </a:lnSpc>
        <a:spcBef>
          <a:spcPts val="1000"/>
        </a:spcBef>
        <a:spcAft>
          <a:spcPct val="0"/>
        </a:spcAft>
        <a:buFont typeface="Arial" panose="020B0604020202020204" pitchFamily="34" charset="0"/>
        <a:buChar char="•"/>
        <a:defRPr sz="3600" kern="1200">
          <a:solidFill>
            <a:schemeClr val="tx1"/>
          </a:solidFill>
          <a:latin typeface="+mn-lt"/>
          <a:ea typeface="+mn-ea"/>
          <a:cs typeface="+mn-cs"/>
        </a:defRPr>
      </a:lvl4pPr>
      <a:lvl5pPr marL="4113213" indent="-455613" algn="l" defTabSz="1827213" rtl="0" fontAlgn="base">
        <a:lnSpc>
          <a:spcPct val="90000"/>
        </a:lnSpc>
        <a:spcBef>
          <a:spcPts val="1000"/>
        </a:spcBef>
        <a:spcAft>
          <a:spcPct val="0"/>
        </a:spcAft>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F7C66D7-9358-AAED-6627-A26F028AD4F4}"/>
              </a:ext>
            </a:extLst>
          </p:cNvPr>
          <p:cNvPicPr>
            <a:picLocks noChangeAspect="1"/>
          </p:cNvPicPr>
          <p:nvPr/>
        </p:nvPicPr>
        <p:blipFill>
          <a:blip r:embed="rId3"/>
          <a:srcRect t="723" b="723"/>
          <a:stretch/>
        </p:blipFill>
        <p:spPr>
          <a:xfrm>
            <a:off x="930064" y="950550"/>
            <a:ext cx="22768073" cy="12111543"/>
          </a:xfrm>
          <a:prstGeom prst="rect">
            <a:avLst/>
          </a:prstGeom>
        </p:spPr>
      </p:pic>
      <p:sp>
        <p:nvSpPr>
          <p:cNvPr id="9" name="Rectangle 8">
            <a:extLst>
              <a:ext uri="{FF2B5EF4-FFF2-40B4-BE49-F238E27FC236}">
                <a16:creationId xmlns:a16="http://schemas.microsoft.com/office/drawing/2014/main" id="{A99B9718-32C2-BA42-D711-A450E34D34CB}"/>
              </a:ext>
            </a:extLst>
          </p:cNvPr>
          <p:cNvSpPr/>
          <p:nvPr/>
        </p:nvSpPr>
        <p:spPr>
          <a:xfrm>
            <a:off x="665988" y="647700"/>
            <a:ext cx="6375400" cy="306388"/>
          </a:xfrm>
          <a:prstGeom prst="rect">
            <a:avLst/>
          </a:prstGeom>
          <a:solidFill>
            <a:srgbClr val="E10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0A08BA3-15E6-5645-C77F-A6648023FC85}"/>
              </a:ext>
            </a:extLst>
          </p:cNvPr>
          <p:cNvSpPr/>
          <p:nvPr/>
        </p:nvSpPr>
        <p:spPr>
          <a:xfrm>
            <a:off x="621729" y="647700"/>
            <a:ext cx="302726" cy="6656388"/>
          </a:xfrm>
          <a:prstGeom prst="rect">
            <a:avLst/>
          </a:prstGeom>
          <a:solidFill>
            <a:srgbClr val="E10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5" name="Group 14">
            <a:extLst>
              <a:ext uri="{FF2B5EF4-FFF2-40B4-BE49-F238E27FC236}">
                <a16:creationId xmlns:a16="http://schemas.microsoft.com/office/drawing/2014/main" id="{CF81F94F-697A-20A3-9408-80B34F8077E5}"/>
              </a:ext>
            </a:extLst>
          </p:cNvPr>
          <p:cNvGrpSpPr/>
          <p:nvPr/>
        </p:nvGrpSpPr>
        <p:grpSpPr>
          <a:xfrm>
            <a:off x="2048256" y="9023667"/>
            <a:ext cx="9546336" cy="3741783"/>
            <a:chOff x="2048256" y="9023667"/>
            <a:chExt cx="9546336" cy="3741783"/>
          </a:xfrm>
        </p:grpSpPr>
        <p:grpSp>
          <p:nvGrpSpPr>
            <p:cNvPr id="13" name="Group 12">
              <a:extLst>
                <a:ext uri="{FF2B5EF4-FFF2-40B4-BE49-F238E27FC236}">
                  <a16:creationId xmlns:a16="http://schemas.microsoft.com/office/drawing/2014/main" id="{DC971650-F741-3A6C-83DA-1E45EEB53A7C}"/>
                </a:ext>
              </a:extLst>
            </p:cNvPr>
            <p:cNvGrpSpPr/>
            <p:nvPr/>
          </p:nvGrpSpPr>
          <p:grpSpPr>
            <a:xfrm>
              <a:off x="2048256" y="9023667"/>
              <a:ext cx="9546336" cy="3163824"/>
              <a:chOff x="2322576" y="8540496"/>
              <a:chExt cx="9546336" cy="3163824"/>
            </a:xfrm>
            <a:solidFill>
              <a:srgbClr val="E10514"/>
            </a:solidFill>
          </p:grpSpPr>
          <p:sp>
            <p:nvSpPr>
              <p:cNvPr id="2" name="Rectangle 1">
                <a:extLst>
                  <a:ext uri="{FF2B5EF4-FFF2-40B4-BE49-F238E27FC236}">
                    <a16:creationId xmlns:a16="http://schemas.microsoft.com/office/drawing/2014/main" id="{4D219620-19D8-14B4-E1E6-3E1C3B9C6F9F}"/>
                  </a:ext>
                </a:extLst>
              </p:cNvPr>
              <p:cNvSpPr/>
              <p:nvPr/>
            </p:nvSpPr>
            <p:spPr>
              <a:xfrm>
                <a:off x="2357712" y="8540496"/>
                <a:ext cx="4518576" cy="8704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Rectangle 3">
                <a:extLst>
                  <a:ext uri="{FF2B5EF4-FFF2-40B4-BE49-F238E27FC236}">
                    <a16:creationId xmlns:a16="http://schemas.microsoft.com/office/drawing/2014/main" id="{6DE555CA-DAD5-11C3-01FB-B1B2EC002F05}"/>
                  </a:ext>
                </a:extLst>
              </p:cNvPr>
              <p:cNvSpPr/>
              <p:nvPr/>
            </p:nvSpPr>
            <p:spPr>
              <a:xfrm>
                <a:off x="2322576" y="9643871"/>
                <a:ext cx="9546336" cy="20604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sp>
          <p:nvSpPr>
            <p:cNvPr id="5" name="TextBox 4">
              <a:extLst>
                <a:ext uri="{FF2B5EF4-FFF2-40B4-BE49-F238E27FC236}">
                  <a16:creationId xmlns:a16="http://schemas.microsoft.com/office/drawing/2014/main" id="{1FDCF0D4-7728-141E-150A-E3FAC46C35A7}"/>
                </a:ext>
              </a:extLst>
            </p:cNvPr>
            <p:cNvSpPr txBox="1"/>
            <p:nvPr/>
          </p:nvSpPr>
          <p:spPr>
            <a:xfrm>
              <a:off x="2285280" y="9123171"/>
              <a:ext cx="9034992" cy="3642279"/>
            </a:xfrm>
            <a:prstGeom prst="rect">
              <a:avLst/>
            </a:prstGeom>
            <a:noFill/>
          </p:spPr>
          <p:txBody>
            <a:bodyPr wrap="square" rtlCol="0">
              <a:spAutoFit/>
            </a:bodyPr>
            <a:lstStyle/>
            <a:p>
              <a:r>
                <a:rPr lang="en-GB" sz="3500" b="1" dirty="0">
                  <a:solidFill>
                    <a:schemeClr val="bg1"/>
                  </a:solidFill>
                  <a:latin typeface="Arial" panose="020B0604020202020204" pitchFamily="34" charset="0"/>
                  <a:ea typeface="Aktiv Grotesk" panose="020B0504020202020204" pitchFamily="34" charset="0"/>
                  <a:cs typeface="Arial" panose="020B0604020202020204" pitchFamily="34" charset="0"/>
                </a:rPr>
                <a:t>Lesson Objectives</a:t>
              </a:r>
            </a:p>
            <a:p>
              <a:endParaRPr lang="en-GB" sz="3500" dirty="0">
                <a:solidFill>
                  <a:schemeClr val="bg1"/>
                </a:solidFill>
                <a:latin typeface="Arial" panose="020B0604020202020204" pitchFamily="34" charset="0"/>
                <a:ea typeface="Aktiv Grotesk" panose="020B0504020202020204" pitchFamily="34" charset="0"/>
                <a:cs typeface="Arial" panose="020B0604020202020204" pitchFamily="34" charset="0"/>
              </a:endParaRPr>
            </a:p>
            <a:p>
              <a:pPr marL="457200" indent="-457200">
                <a:lnSpc>
                  <a:spcPct val="107000"/>
                </a:lnSpc>
                <a:spcAft>
                  <a:spcPts val="800"/>
                </a:spcAft>
                <a:buFont typeface="Wingdings" panose="05000000000000000000" pitchFamily="2" charset="2"/>
                <a:buChar char="§"/>
              </a:pPr>
              <a:r>
                <a:rPr lang="en-GB" sz="3500" dirty="0">
                  <a:solidFill>
                    <a:schemeClr val="bg1"/>
                  </a:solidFill>
                  <a:latin typeface="Arial" panose="020B0604020202020204" pitchFamily="34" charset="0"/>
                  <a:ea typeface="Times New Roman" panose="02020603050405020304" pitchFamily="18" charset="0"/>
                  <a:cs typeface="Arial" panose="020B0604020202020204" pitchFamily="34" charset="0"/>
                </a:rPr>
                <a:t>To watch and analyse The Little Match Girl </a:t>
              </a:r>
            </a:p>
            <a:p>
              <a:pPr marL="457200" indent="-457200">
                <a:lnSpc>
                  <a:spcPct val="107000"/>
                </a:lnSpc>
                <a:spcAft>
                  <a:spcPts val="800"/>
                </a:spcAft>
                <a:buFont typeface="Wingdings" panose="05000000000000000000" pitchFamily="2" charset="2"/>
                <a:buChar char="§"/>
              </a:pPr>
              <a:r>
                <a:rPr lang="en-GB" sz="3500" dirty="0">
                  <a:solidFill>
                    <a:schemeClr val="bg1"/>
                  </a:solidFill>
                  <a:latin typeface="Arial" panose="020B0604020202020204" pitchFamily="34" charset="0"/>
                  <a:ea typeface="Times New Roman" panose="02020603050405020304" pitchFamily="18" charset="0"/>
                  <a:cs typeface="Arial" panose="020B0604020202020204" pitchFamily="34" charset="0"/>
                </a:rPr>
                <a:t>To be able to compare a production with a novel</a:t>
              </a:r>
            </a:p>
            <a:p>
              <a:pPr marL="457200" indent="-457200">
                <a:buFont typeface="Arial" panose="020B0604020202020204" pitchFamily="34" charset="0"/>
                <a:buChar char="•"/>
              </a:pPr>
              <a:endParaRPr lang="en-GB" sz="3500" dirty="0">
                <a:solidFill>
                  <a:schemeClr val="bg1"/>
                </a:solidFill>
                <a:latin typeface="Arial" panose="020B0604020202020204" pitchFamily="34" charset="0"/>
                <a:ea typeface="Aktiv Grotesk" panose="020B0504020202020204" pitchFamily="34" charset="0"/>
                <a:cs typeface="Arial" panose="020B0604020202020204" pitchFamily="34" charset="0"/>
              </a:endParaRPr>
            </a:p>
          </p:txBody>
        </p:sp>
      </p:grpSp>
      <p:sp>
        <p:nvSpPr>
          <p:cNvPr id="3" name="Rectangle 2">
            <a:extLst>
              <a:ext uri="{FF2B5EF4-FFF2-40B4-BE49-F238E27FC236}">
                <a16:creationId xmlns:a16="http://schemas.microsoft.com/office/drawing/2014/main" id="{2615F589-671C-9412-1B7D-4546D7D7CA2F}"/>
              </a:ext>
            </a:extLst>
          </p:cNvPr>
          <p:cNvSpPr/>
          <p:nvPr/>
        </p:nvSpPr>
        <p:spPr>
          <a:xfrm>
            <a:off x="16605504" y="11176000"/>
            <a:ext cx="7776909" cy="2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4CFF37D2-0BFC-C24C-0F3D-2CD82B1C5A55}"/>
              </a:ext>
            </a:extLst>
          </p:cNvPr>
          <p:cNvPicPr>
            <a:picLocks noChangeAspect="1"/>
          </p:cNvPicPr>
          <p:nvPr/>
        </p:nvPicPr>
        <p:blipFill>
          <a:blip r:embed="rId4"/>
          <a:stretch>
            <a:fillRect/>
          </a:stretch>
        </p:blipFill>
        <p:spPr>
          <a:xfrm>
            <a:off x="20493958" y="11470012"/>
            <a:ext cx="2697701" cy="1689634"/>
          </a:xfrm>
          <a:prstGeom prst="rect">
            <a:avLst/>
          </a:prstGeom>
        </p:spPr>
      </p:pic>
      <p:sp>
        <p:nvSpPr>
          <p:cNvPr id="11" name="title">
            <a:extLst>
              <a:ext uri="{FF2B5EF4-FFF2-40B4-BE49-F238E27FC236}">
                <a16:creationId xmlns:a16="http://schemas.microsoft.com/office/drawing/2014/main" id="{C9CE9185-552B-BDE3-CD54-FF3EE2A7094A}"/>
              </a:ext>
            </a:extLst>
          </p:cNvPr>
          <p:cNvSpPr txBox="1"/>
          <p:nvPr/>
        </p:nvSpPr>
        <p:spPr>
          <a:xfrm>
            <a:off x="1682740" y="6409707"/>
            <a:ext cx="12636764" cy="1631216"/>
          </a:xfrm>
          <a:prstGeom prst="rect">
            <a:avLst/>
          </a:prstGeom>
          <a:noFill/>
        </p:spPr>
        <p:txBody>
          <a:bodyPr wrap="square">
            <a:spAutoFit/>
          </a:bodyPr>
          <a:lstStyle/>
          <a:p>
            <a:pPr lvl="0" eaLnBrk="1" fontAlgn="auto" hangingPunct="1">
              <a:spcBef>
                <a:spcPts val="0"/>
              </a:spcBef>
              <a:spcAft>
                <a:spcPts val="0"/>
              </a:spcAft>
              <a:defRPr/>
            </a:pPr>
            <a:r>
              <a:rPr lang="en-US" sz="10000" b="1" spc="-300" dirty="0">
                <a:solidFill>
                  <a:prstClr val="white"/>
                </a:solidFill>
                <a:latin typeface="Arial" panose="020B0604020202020204" pitchFamily="34" charset="0"/>
                <a:ea typeface="Aktiv Grotesk" panose="020B0504020202020204" pitchFamily="34" charset="0"/>
                <a:cs typeface="Arial" panose="020B0604020202020204" pitchFamily="34" charset="0"/>
              </a:rPr>
              <a:t>  Pre-delivery lesson</a:t>
            </a:r>
            <a:endParaRPr lang="en-US" spc="-300" dirty="0">
              <a:solidFill>
                <a:prstClr val="black"/>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55E28A76-C98E-9288-1FDA-1CB592E5C622}"/>
              </a:ext>
            </a:extLst>
          </p:cNvPr>
          <p:cNvPicPr>
            <a:picLocks noChangeAspect="1"/>
          </p:cNvPicPr>
          <p:nvPr/>
        </p:nvPicPr>
        <p:blipFill>
          <a:blip r:embed="rId5"/>
          <a:srcRect/>
          <a:stretch/>
        </p:blipFill>
        <p:spPr>
          <a:xfrm>
            <a:off x="1725870" y="1738504"/>
            <a:ext cx="6606202" cy="4464703"/>
          </a:xfrm>
          <a:prstGeom prst="rect">
            <a:avLst/>
          </a:prstGeom>
        </p:spPr>
      </p:pic>
      <p:pic>
        <p:nvPicPr>
          <p:cNvPr id="16" name="Picture 15" descr="A red background with white text&#10;&#10;Description automatically generated">
            <a:extLst>
              <a:ext uri="{FF2B5EF4-FFF2-40B4-BE49-F238E27FC236}">
                <a16:creationId xmlns:a16="http://schemas.microsoft.com/office/drawing/2014/main" id="{617E872C-FDB7-AC98-9B38-E28799304069}"/>
              </a:ext>
            </a:extLst>
          </p:cNvPr>
          <p:cNvPicPr>
            <a:picLocks noChangeAspect="1"/>
          </p:cNvPicPr>
          <p:nvPr/>
        </p:nvPicPr>
        <p:blipFill>
          <a:blip r:embed="rId6"/>
          <a:stretch>
            <a:fillRect/>
          </a:stretch>
        </p:blipFill>
        <p:spPr>
          <a:xfrm>
            <a:off x="17794224" y="11408570"/>
            <a:ext cx="1751076" cy="1751076"/>
          </a:xfrm>
          <a:prstGeom prst="rect">
            <a:avLst/>
          </a:prstGeom>
        </p:spPr>
      </p:pic>
    </p:spTree>
    <p:extLst>
      <p:ext uri="{BB962C8B-B14F-4D97-AF65-F5344CB8AC3E}">
        <p14:creationId xmlns:p14="http://schemas.microsoft.com/office/powerpoint/2010/main" val="25625612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750"/>
                            </p:stCondLst>
                            <p:childTnLst>
                              <p:par>
                                <p:cTn id="12" presetID="22" presetClass="entr" presetSubtype="8"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9D3DDD-A713-4DE3-2241-F60FBBDF026E}"/>
              </a:ext>
            </a:extLst>
          </p:cNvPr>
          <p:cNvSpPr/>
          <p:nvPr/>
        </p:nvSpPr>
        <p:spPr>
          <a:xfrm>
            <a:off x="0" y="0"/>
            <a:ext cx="24382413" cy="137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3A7AD9E4-CE7C-9469-3B4C-71B4A68603CD}"/>
              </a:ext>
            </a:extLst>
          </p:cNvPr>
          <p:cNvSpPr/>
          <p:nvPr/>
        </p:nvSpPr>
        <p:spPr>
          <a:xfrm>
            <a:off x="16605504" y="11176000"/>
            <a:ext cx="7776909" cy="2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C2EA84-FEAB-5631-D869-42813CCB0B39}"/>
              </a:ext>
            </a:extLst>
          </p:cNvPr>
          <p:cNvSpPr txBox="1"/>
          <p:nvPr/>
        </p:nvSpPr>
        <p:spPr>
          <a:xfrm>
            <a:off x="2333974" y="1785842"/>
            <a:ext cx="18770378" cy="10773847"/>
          </a:xfrm>
          <a:prstGeom prst="rect">
            <a:avLst/>
          </a:prstGeom>
          <a:noFill/>
        </p:spPr>
        <p:txBody>
          <a:bodyPr wrap="square" rtlCol="0">
            <a:spAutoFit/>
          </a:bodyPr>
          <a:lstStyle/>
          <a:p>
            <a:pPr algn="just">
              <a:lnSpc>
                <a:spcPct val="107000"/>
              </a:lnSpc>
              <a:spcAft>
                <a:spcPts val="800"/>
              </a:spcAft>
            </a:pPr>
            <a:r>
              <a:rPr lang="en-GB" sz="3200" dirty="0">
                <a:effectLst/>
                <a:latin typeface="Arial" panose="020B0604020202020204" pitchFamily="34" charset="0"/>
                <a:ea typeface="Times New Roman" panose="02020603050405020304" pitchFamily="18" charset="0"/>
                <a:cs typeface="Arial" panose="020B0604020202020204" pitchFamily="34" charset="0"/>
              </a:rPr>
              <a:t>A snowy stage sets the scene for an icy cold Christmas eve, where the little match girl paces the emptying streets, desperately trying to sell her matches.</a:t>
            </a:r>
            <a:endParaRPr lang="en-GB" sz="3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3200" dirty="0">
                <a:effectLst/>
                <a:latin typeface="Arial" panose="020B0604020202020204" pitchFamily="34" charset="0"/>
                <a:ea typeface="Times New Roman" panose="02020603050405020304" pitchFamily="18" charset="0"/>
                <a:cs typeface="Arial" panose="020B0604020202020204" pitchFamily="34" charset="0"/>
              </a:rPr>
              <a:t> </a:t>
            </a:r>
            <a:endParaRPr lang="en-GB" sz="3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3200" dirty="0">
                <a:effectLst/>
                <a:latin typeface="Arial" panose="020B0604020202020204" pitchFamily="34" charset="0"/>
                <a:ea typeface="Times New Roman" panose="02020603050405020304" pitchFamily="18" charset="0"/>
                <a:cs typeface="Arial" panose="020B0604020202020204" pitchFamily="34" charset="0"/>
              </a:rPr>
              <a:t>Along her journey she encounters kindness and cruelty in a story about family, friendship and hope.</a:t>
            </a:r>
            <a:endParaRPr lang="en-GB" sz="3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3200" dirty="0">
                <a:effectLst/>
                <a:latin typeface="Arial" panose="020B0604020202020204" pitchFamily="34" charset="0"/>
                <a:ea typeface="Times New Roman" panose="02020603050405020304" pitchFamily="18" charset="0"/>
                <a:cs typeface="Arial" panose="020B0604020202020204" pitchFamily="34" charset="0"/>
              </a:rPr>
              <a:t> </a:t>
            </a:r>
            <a:endParaRPr lang="en-GB" sz="3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3200" dirty="0">
                <a:effectLst/>
                <a:latin typeface="Arial" panose="020B0604020202020204" pitchFamily="34" charset="0"/>
                <a:ea typeface="Times New Roman" panose="02020603050405020304" pitchFamily="18" charset="0"/>
                <a:cs typeface="Arial" panose="020B0604020202020204" pitchFamily="34" charset="0"/>
              </a:rPr>
              <a:t>The traditional tale is brought to life with music, dance and some unusual instruments – look out for the theremin!</a:t>
            </a:r>
            <a:endParaRPr lang="en-GB" sz="3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3200" dirty="0">
                <a:effectLst/>
                <a:latin typeface="Arial" panose="020B0604020202020204" pitchFamily="34" charset="0"/>
                <a:ea typeface="Times New Roman" panose="02020603050405020304" pitchFamily="18" charset="0"/>
                <a:cs typeface="Arial" panose="020B0604020202020204" pitchFamily="34" charset="0"/>
              </a:rPr>
              <a:t> </a:t>
            </a:r>
            <a:endParaRPr lang="en-GB" sz="3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3200" dirty="0">
                <a:effectLst/>
                <a:latin typeface="Arial" panose="020B0604020202020204" pitchFamily="34" charset="0"/>
                <a:ea typeface="Times New Roman" panose="02020603050405020304" pitchFamily="18" charset="0"/>
                <a:cs typeface="Arial" panose="020B0604020202020204" pitchFamily="34" charset="0"/>
              </a:rPr>
              <a:t>There’s also a cast of colourful characters, including the greedy Donnarumma family devouring their Christmas feast, a singing grandmother called </a:t>
            </a:r>
            <a:r>
              <a:rPr lang="en-GB" sz="3200" dirty="0" err="1">
                <a:effectLst/>
                <a:latin typeface="Arial" panose="020B0604020202020204" pitchFamily="34" charset="0"/>
                <a:ea typeface="Times New Roman" panose="02020603050405020304" pitchFamily="18" charset="0"/>
                <a:cs typeface="Arial" panose="020B0604020202020204" pitchFamily="34" charset="0"/>
              </a:rPr>
              <a:t>Nonna</a:t>
            </a:r>
            <a:r>
              <a:rPr lang="en-GB" sz="3200" dirty="0">
                <a:effectLst/>
                <a:latin typeface="Arial" panose="020B0604020202020204" pitchFamily="34" charset="0"/>
                <a:ea typeface="Times New Roman" panose="02020603050405020304" pitchFamily="18" charset="0"/>
                <a:cs typeface="Arial" panose="020B0604020202020204" pitchFamily="34" charset="0"/>
              </a:rPr>
              <a:t> Luna and even a dancing astronaut.</a:t>
            </a:r>
            <a:endParaRPr lang="en-GB" sz="3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3200" dirty="0">
                <a:effectLst/>
                <a:latin typeface="Arial" panose="020B0604020202020204" pitchFamily="34" charset="0"/>
                <a:ea typeface="Times New Roman" panose="02020603050405020304" pitchFamily="18" charset="0"/>
                <a:cs typeface="Arial" panose="020B0604020202020204" pitchFamily="34" charset="0"/>
              </a:rPr>
              <a:t> </a:t>
            </a:r>
            <a:endParaRPr lang="en-GB" sz="3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3200" dirty="0">
                <a:effectLst/>
                <a:latin typeface="Arial" panose="020B0604020202020204" pitchFamily="34" charset="0"/>
                <a:ea typeface="Times New Roman" panose="02020603050405020304" pitchFamily="18" charset="0"/>
                <a:cs typeface="Arial" panose="020B0604020202020204" pitchFamily="34" charset="0"/>
              </a:rPr>
              <a:t>Based on Hans Christian Andersen’s classic story, this production was created for the stage and has been made into a delightful film for everyone to enjoy.</a:t>
            </a:r>
            <a:endParaRPr lang="en-GB" sz="3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3200" dirty="0">
                <a:effectLst/>
                <a:latin typeface="Arial" panose="020B0604020202020204" pitchFamily="34" charset="0"/>
                <a:ea typeface="Times New Roman" panose="02020603050405020304" pitchFamily="18" charset="0"/>
                <a:cs typeface="Arial" panose="020B0604020202020204" pitchFamily="34" charset="0"/>
              </a:rPr>
              <a:t> </a:t>
            </a:r>
            <a:endParaRPr lang="en-GB" sz="3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3200" dirty="0">
                <a:effectLst/>
                <a:latin typeface="Arial" panose="020B0604020202020204" pitchFamily="34" charset="0"/>
                <a:ea typeface="Times New Roman" panose="02020603050405020304" pitchFamily="18" charset="0"/>
                <a:cs typeface="Arial" panose="020B0604020202020204" pitchFamily="34" charset="0"/>
              </a:rPr>
              <a:t>With a powerful message at its heart, </a:t>
            </a:r>
            <a:r>
              <a:rPr lang="en-GB" sz="3200" i="1" dirty="0">
                <a:effectLst/>
                <a:latin typeface="Arial" panose="020B0604020202020204" pitchFamily="34" charset="0"/>
                <a:ea typeface="Times New Roman" panose="02020603050405020304" pitchFamily="18" charset="0"/>
                <a:cs typeface="Arial" panose="020B0604020202020204" pitchFamily="34" charset="0"/>
              </a:rPr>
              <a:t>The Little Match Girl</a:t>
            </a:r>
            <a:r>
              <a:rPr lang="en-GB" sz="3200" dirty="0">
                <a:effectLst/>
                <a:latin typeface="Arial" panose="020B0604020202020204" pitchFamily="34" charset="0"/>
                <a:ea typeface="Times New Roman" panose="02020603050405020304" pitchFamily="18" charset="0"/>
                <a:cs typeface="Arial" panose="020B0604020202020204" pitchFamily="34" charset="0"/>
              </a:rPr>
              <a:t> reminds us</a:t>
            </a:r>
          </a:p>
          <a:p>
            <a:pPr algn="just">
              <a:lnSpc>
                <a:spcPct val="107000"/>
              </a:lnSpc>
              <a:spcAft>
                <a:spcPts val="800"/>
              </a:spcAft>
            </a:pPr>
            <a:r>
              <a:rPr lang="en-GB" sz="3200" dirty="0">
                <a:effectLst/>
                <a:latin typeface="Arial" panose="020B0604020202020204" pitchFamily="34" charset="0"/>
                <a:ea typeface="Times New Roman" panose="02020603050405020304" pitchFamily="18" charset="0"/>
                <a:cs typeface="Arial" panose="020B0604020202020204" pitchFamily="34" charset="0"/>
              </a:rPr>
              <a:t>of the importance of kindness and to consider those less fortunate</a:t>
            </a:r>
          </a:p>
          <a:p>
            <a:pPr algn="just">
              <a:lnSpc>
                <a:spcPct val="107000"/>
              </a:lnSpc>
              <a:spcAft>
                <a:spcPts val="800"/>
              </a:spcAft>
            </a:pPr>
            <a:r>
              <a:rPr lang="en-GB" sz="3200" dirty="0">
                <a:effectLst/>
                <a:latin typeface="Arial" panose="020B0604020202020204" pitchFamily="34" charset="0"/>
                <a:ea typeface="Times New Roman" panose="02020603050405020304" pitchFamily="18" charset="0"/>
                <a:cs typeface="Arial" panose="020B0604020202020204" pitchFamily="34" charset="0"/>
              </a:rPr>
              <a:t>than ourselves. ‘Tis the season of goodwill to all!</a:t>
            </a:r>
            <a:endParaRPr lang="en-GB" sz="3200" dirty="0">
              <a:effectLst/>
              <a:latin typeface="Arial" panose="020B0604020202020204" pitchFamily="34" charset="0"/>
              <a:ea typeface="Calibri" panose="020F0502020204030204" pitchFamily="34" charset="0"/>
              <a:cs typeface="Arial" panose="020B0604020202020204" pitchFamily="34" charset="0"/>
            </a:endParaRPr>
          </a:p>
          <a:p>
            <a:endParaRPr lang="en-GB" sz="3200" dirty="0">
              <a:latin typeface="Arial" panose="020B0604020202020204" pitchFamily="34" charset="0"/>
              <a:cs typeface="Arial" panose="020B0604020202020204" pitchFamily="34" charset="0"/>
            </a:endParaRPr>
          </a:p>
        </p:txBody>
      </p:sp>
      <p:pic>
        <p:nvPicPr>
          <p:cNvPr id="7" name="Picture 6" descr="A red background with white text&#10;&#10;Description automatically generated">
            <a:extLst>
              <a:ext uri="{FF2B5EF4-FFF2-40B4-BE49-F238E27FC236}">
                <a16:creationId xmlns:a16="http://schemas.microsoft.com/office/drawing/2014/main" id="{88B753FE-E687-EE03-EE6F-5F380E5D7DFB}"/>
              </a:ext>
            </a:extLst>
          </p:cNvPr>
          <p:cNvPicPr>
            <a:picLocks noChangeAspect="1"/>
          </p:cNvPicPr>
          <p:nvPr/>
        </p:nvPicPr>
        <p:blipFill>
          <a:blip r:embed="rId3"/>
          <a:stretch>
            <a:fillRect/>
          </a:stretch>
        </p:blipFill>
        <p:spPr>
          <a:xfrm>
            <a:off x="17794224" y="11408570"/>
            <a:ext cx="1751076" cy="1751076"/>
          </a:xfrm>
          <a:prstGeom prst="rect">
            <a:avLst/>
          </a:prstGeom>
        </p:spPr>
      </p:pic>
      <p:pic>
        <p:nvPicPr>
          <p:cNvPr id="8" name="Picture 7">
            <a:extLst>
              <a:ext uri="{FF2B5EF4-FFF2-40B4-BE49-F238E27FC236}">
                <a16:creationId xmlns:a16="http://schemas.microsoft.com/office/drawing/2014/main" id="{657DFF09-39C2-EBB1-A7C5-F4CFFFFBD88D}"/>
              </a:ext>
            </a:extLst>
          </p:cNvPr>
          <p:cNvPicPr>
            <a:picLocks noChangeAspect="1"/>
          </p:cNvPicPr>
          <p:nvPr/>
        </p:nvPicPr>
        <p:blipFill>
          <a:blip r:embed="rId4"/>
          <a:stretch>
            <a:fillRect/>
          </a:stretch>
        </p:blipFill>
        <p:spPr>
          <a:xfrm>
            <a:off x="20493958" y="11470012"/>
            <a:ext cx="2697701" cy="1689634"/>
          </a:xfrm>
          <a:prstGeom prst="rect">
            <a:avLst/>
          </a:prstGeom>
        </p:spPr>
      </p:pic>
    </p:spTree>
    <p:extLst>
      <p:ext uri="{BB962C8B-B14F-4D97-AF65-F5344CB8AC3E}">
        <p14:creationId xmlns:p14="http://schemas.microsoft.com/office/powerpoint/2010/main" val="14257262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FDD585AA-5E73-A6E0-9224-528B05BC6506}"/>
              </a:ext>
            </a:extLst>
          </p:cNvPr>
          <p:cNvGraphicFramePr>
            <a:graphicFrameLocks noGrp="1"/>
          </p:cNvGraphicFramePr>
          <p:nvPr>
            <p:extLst>
              <p:ext uri="{D42A27DB-BD31-4B8C-83A1-F6EECF244321}">
                <p14:modId xmlns:p14="http://schemas.microsoft.com/office/powerpoint/2010/main" val="273090372"/>
              </p:ext>
            </p:extLst>
          </p:nvPr>
        </p:nvGraphicFramePr>
        <p:xfrm>
          <a:off x="914400" y="788979"/>
          <a:ext cx="22807634" cy="12291402"/>
        </p:xfrm>
        <a:graphic>
          <a:graphicData uri="http://schemas.openxmlformats.org/drawingml/2006/table">
            <a:tbl>
              <a:tblPr firstRow="1">
                <a:tableStyleId>{5C22544A-7EE6-4342-B048-85BDC9FD1C3A}</a:tableStyleId>
              </a:tblPr>
              <a:tblGrid>
                <a:gridCol w="11403817">
                  <a:extLst>
                    <a:ext uri="{9D8B030D-6E8A-4147-A177-3AD203B41FA5}">
                      <a16:colId xmlns:a16="http://schemas.microsoft.com/office/drawing/2014/main" val="3829982497"/>
                    </a:ext>
                  </a:extLst>
                </a:gridCol>
                <a:gridCol w="11403817">
                  <a:extLst>
                    <a:ext uri="{9D8B030D-6E8A-4147-A177-3AD203B41FA5}">
                      <a16:colId xmlns:a16="http://schemas.microsoft.com/office/drawing/2014/main" val="3318224613"/>
                    </a:ext>
                  </a:extLst>
                </a:gridCol>
              </a:tblGrid>
              <a:tr h="1455833">
                <a:tc>
                  <a:txBody>
                    <a:bodyPr/>
                    <a:lstStyle/>
                    <a:p>
                      <a:pPr algn="ctr"/>
                      <a:r>
                        <a:rPr lang="en-GB" sz="3200" b="1" kern="1200" dirty="0">
                          <a:solidFill>
                            <a:schemeClr val="bg1"/>
                          </a:solidFill>
                          <a:effectLst/>
                          <a:latin typeface="Arial" panose="020B0604020202020204" pitchFamily="34" charset="0"/>
                          <a:ea typeface="+mn-ea"/>
                          <a:cs typeface="Arial" panose="020B0604020202020204" pitchFamily="34" charset="0"/>
                        </a:rPr>
                        <a:t>Production elements to watch out for:</a:t>
                      </a:r>
                      <a:endParaRPr lang="en-GB" sz="32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E1051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0514"/>
                      </a:solidFill>
                      <a:prstDash val="solid"/>
                      <a:round/>
                      <a:headEnd type="none" w="med" len="med"/>
                      <a:tailEnd type="none" w="med" len="med"/>
                    </a:lnT>
                    <a:lnB w="12700" cap="flat" cmpd="sng" algn="ctr">
                      <a:solidFill>
                        <a:srgbClr val="E10514"/>
                      </a:solidFill>
                      <a:prstDash val="solid"/>
                      <a:round/>
                      <a:headEnd type="none" w="med" len="med"/>
                      <a:tailEnd type="none" w="med" len="med"/>
                    </a:lnB>
                    <a:lnTlToBr w="12700" cmpd="sng">
                      <a:noFill/>
                      <a:prstDash val="solid"/>
                    </a:lnTlToBr>
                    <a:lnBlToTr w="12700" cmpd="sng">
                      <a:noFill/>
                      <a:prstDash val="solid"/>
                    </a:lnBlToTr>
                    <a:solidFill>
                      <a:srgbClr val="E10514"/>
                    </a:solidFill>
                  </a:tcPr>
                </a:tc>
                <a:tc>
                  <a:txBody>
                    <a:bodyPr/>
                    <a:lstStyle/>
                    <a:p>
                      <a:pPr algn="ctr">
                        <a:lnSpc>
                          <a:spcPct val="107000"/>
                        </a:lnSpc>
                        <a:spcAft>
                          <a:spcPts val="800"/>
                        </a:spcAft>
                      </a:pPr>
                      <a:r>
                        <a:rPr lang="en-GB"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Key moments of the story to watch out for:</a:t>
                      </a:r>
                      <a:endParaRPr lang="en-GB"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E10514"/>
                      </a:solidFill>
                      <a:prstDash val="solid"/>
                      <a:round/>
                      <a:headEnd type="none" w="med" len="med"/>
                      <a:tailEnd type="none" w="med" len="med"/>
                    </a:lnR>
                    <a:lnT w="12700" cap="flat" cmpd="sng" algn="ctr">
                      <a:solidFill>
                        <a:srgbClr val="E10514"/>
                      </a:solidFill>
                      <a:prstDash val="solid"/>
                      <a:round/>
                      <a:headEnd type="none" w="med" len="med"/>
                      <a:tailEnd type="none" w="med" len="med"/>
                    </a:lnT>
                    <a:lnB w="12700" cap="flat" cmpd="sng" algn="ctr">
                      <a:solidFill>
                        <a:srgbClr val="E10514"/>
                      </a:solidFill>
                      <a:prstDash val="solid"/>
                      <a:round/>
                      <a:headEnd type="none" w="med" len="med"/>
                      <a:tailEnd type="none" w="med" len="med"/>
                    </a:lnB>
                    <a:lnTlToBr w="12700" cmpd="sng">
                      <a:noFill/>
                      <a:prstDash val="solid"/>
                    </a:lnTlToBr>
                    <a:lnBlToTr w="12700" cmpd="sng">
                      <a:noFill/>
                      <a:prstDash val="solid"/>
                    </a:lnBlToTr>
                    <a:solidFill>
                      <a:srgbClr val="E10514"/>
                    </a:solidFill>
                  </a:tcPr>
                </a:tc>
                <a:extLst>
                  <a:ext uri="{0D108BD9-81ED-4DB2-BD59-A6C34878D82A}">
                    <a16:rowId xmlns:a16="http://schemas.microsoft.com/office/drawing/2014/main" val="3337894354"/>
                  </a:ext>
                </a:extLst>
              </a:tr>
              <a:tr h="10835569">
                <a:tc>
                  <a:txBody>
                    <a:bodyPr/>
                    <a:lstStyle/>
                    <a:p>
                      <a:endParaRPr lang="en-GB" sz="3000" dirty="0"/>
                    </a:p>
                  </a:txBody>
                  <a:tcPr anchor="ctr">
                    <a:lnL w="12700" cap="flat" cmpd="sng" algn="ctr">
                      <a:solidFill>
                        <a:srgbClr val="E10514"/>
                      </a:solidFill>
                      <a:prstDash val="solid"/>
                      <a:round/>
                      <a:headEnd type="none" w="med" len="med"/>
                      <a:tailEnd type="none" w="med" len="med"/>
                    </a:lnL>
                    <a:lnR w="12700" cap="flat" cmpd="sng" algn="ctr">
                      <a:solidFill>
                        <a:srgbClr val="E10514"/>
                      </a:solidFill>
                      <a:prstDash val="solid"/>
                      <a:round/>
                      <a:headEnd type="none" w="med" len="med"/>
                      <a:tailEnd type="none" w="med" len="med"/>
                    </a:lnR>
                    <a:lnT w="12700" cap="flat" cmpd="sng" algn="ctr">
                      <a:solidFill>
                        <a:srgbClr val="E10514"/>
                      </a:solidFill>
                      <a:prstDash val="solid"/>
                      <a:round/>
                      <a:headEnd type="none" w="med" len="med"/>
                      <a:tailEnd type="none" w="med" len="med"/>
                    </a:lnT>
                    <a:lnB w="12700" cap="flat" cmpd="sng" algn="ctr">
                      <a:solidFill>
                        <a:srgbClr val="E1051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85854" lvl="1" indent="-571500">
                        <a:buFont typeface="Wingdings" panose="05000000000000000000" pitchFamily="2" charset="2"/>
                        <a:buChar char="§"/>
                      </a:pPr>
                      <a:endParaRPr lang="en-GB" sz="3000" dirty="0">
                        <a:latin typeface="Arial" panose="020B0604020202020204" pitchFamily="34" charset="0"/>
                        <a:cs typeface="Arial" panose="020B0604020202020204" pitchFamily="34" charset="0"/>
                      </a:endParaRPr>
                    </a:p>
                  </a:txBody>
                  <a:tcPr anchor="ctr">
                    <a:lnL w="12700" cap="flat" cmpd="sng" algn="ctr">
                      <a:solidFill>
                        <a:srgbClr val="E10514"/>
                      </a:solidFill>
                      <a:prstDash val="solid"/>
                      <a:round/>
                      <a:headEnd type="none" w="med" len="med"/>
                      <a:tailEnd type="none" w="med" len="med"/>
                    </a:lnL>
                    <a:lnR w="12700" cap="flat" cmpd="sng" algn="ctr">
                      <a:solidFill>
                        <a:srgbClr val="E10514"/>
                      </a:solidFill>
                      <a:prstDash val="solid"/>
                      <a:round/>
                      <a:headEnd type="none" w="med" len="med"/>
                      <a:tailEnd type="none" w="med" len="med"/>
                    </a:lnR>
                    <a:lnT w="12700" cap="flat" cmpd="sng" algn="ctr">
                      <a:solidFill>
                        <a:srgbClr val="E10514"/>
                      </a:solidFill>
                      <a:prstDash val="solid"/>
                      <a:round/>
                      <a:headEnd type="none" w="med" len="med"/>
                      <a:tailEnd type="none" w="med" len="med"/>
                    </a:lnT>
                    <a:lnB w="12700" cap="flat" cmpd="sng" algn="ctr">
                      <a:solidFill>
                        <a:srgbClr val="E1051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4983089"/>
                  </a:ext>
                </a:extLst>
              </a:tr>
            </a:tbl>
          </a:graphicData>
        </a:graphic>
      </p:graphicFrame>
      <p:sp>
        <p:nvSpPr>
          <p:cNvPr id="2" name="Rectangle 1">
            <a:extLst>
              <a:ext uri="{FF2B5EF4-FFF2-40B4-BE49-F238E27FC236}">
                <a16:creationId xmlns:a16="http://schemas.microsoft.com/office/drawing/2014/main" id="{21BAD1F0-FCBC-7FDA-2DFB-680489B959F9}"/>
              </a:ext>
            </a:extLst>
          </p:cNvPr>
          <p:cNvSpPr/>
          <p:nvPr/>
        </p:nvSpPr>
        <p:spPr>
          <a:xfrm>
            <a:off x="19464041" y="11176000"/>
            <a:ext cx="4918372" cy="2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E1ACB72-7F82-D785-9000-B095DEBA68AC}"/>
              </a:ext>
            </a:extLst>
          </p:cNvPr>
          <p:cNvSpPr/>
          <p:nvPr/>
        </p:nvSpPr>
        <p:spPr>
          <a:xfrm>
            <a:off x="19464041" y="11194288"/>
            <a:ext cx="4918372" cy="2521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F46DA37-5287-25BE-643D-48A376742652}"/>
              </a:ext>
            </a:extLst>
          </p:cNvPr>
          <p:cNvSpPr/>
          <p:nvPr/>
        </p:nvSpPr>
        <p:spPr>
          <a:xfrm>
            <a:off x="16605504" y="11176000"/>
            <a:ext cx="7776909" cy="2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red background with white text&#10;&#10;Description automatically generated">
            <a:extLst>
              <a:ext uri="{FF2B5EF4-FFF2-40B4-BE49-F238E27FC236}">
                <a16:creationId xmlns:a16="http://schemas.microsoft.com/office/drawing/2014/main" id="{B9B28D43-75F9-19DC-B4A4-212618C5E1BA}"/>
              </a:ext>
            </a:extLst>
          </p:cNvPr>
          <p:cNvPicPr>
            <a:picLocks noChangeAspect="1"/>
          </p:cNvPicPr>
          <p:nvPr/>
        </p:nvPicPr>
        <p:blipFill>
          <a:blip r:embed="rId2"/>
          <a:stretch>
            <a:fillRect/>
          </a:stretch>
        </p:blipFill>
        <p:spPr>
          <a:xfrm>
            <a:off x="17794224" y="11408570"/>
            <a:ext cx="1751076" cy="1751076"/>
          </a:xfrm>
          <a:prstGeom prst="rect">
            <a:avLst/>
          </a:prstGeom>
        </p:spPr>
      </p:pic>
      <p:pic>
        <p:nvPicPr>
          <p:cNvPr id="9" name="Picture 8">
            <a:extLst>
              <a:ext uri="{FF2B5EF4-FFF2-40B4-BE49-F238E27FC236}">
                <a16:creationId xmlns:a16="http://schemas.microsoft.com/office/drawing/2014/main" id="{5E7B2866-6DFF-76C2-1BBD-31D887CE63D6}"/>
              </a:ext>
            </a:extLst>
          </p:cNvPr>
          <p:cNvPicPr>
            <a:picLocks noChangeAspect="1"/>
          </p:cNvPicPr>
          <p:nvPr/>
        </p:nvPicPr>
        <p:blipFill>
          <a:blip r:embed="rId3"/>
          <a:stretch>
            <a:fillRect/>
          </a:stretch>
        </p:blipFill>
        <p:spPr>
          <a:xfrm>
            <a:off x="20493958" y="11470012"/>
            <a:ext cx="2697701" cy="1689634"/>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9D3DDD-A713-4DE3-2241-F60FBBDF026E}"/>
              </a:ext>
            </a:extLst>
          </p:cNvPr>
          <p:cNvSpPr/>
          <p:nvPr/>
        </p:nvSpPr>
        <p:spPr>
          <a:xfrm>
            <a:off x="0" y="0"/>
            <a:ext cx="24382413" cy="137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04D3C029-8C11-E116-EA8F-F73C4591FC29}"/>
              </a:ext>
            </a:extLst>
          </p:cNvPr>
          <p:cNvSpPr/>
          <p:nvPr/>
        </p:nvSpPr>
        <p:spPr>
          <a:xfrm>
            <a:off x="16605504" y="11176000"/>
            <a:ext cx="7776909" cy="2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C2EA84-FEAB-5631-D869-42813CCB0B39}"/>
              </a:ext>
            </a:extLst>
          </p:cNvPr>
          <p:cNvSpPr txBox="1"/>
          <p:nvPr/>
        </p:nvSpPr>
        <p:spPr>
          <a:xfrm>
            <a:off x="2333974" y="2779958"/>
            <a:ext cx="18770378" cy="3420873"/>
          </a:xfrm>
          <a:prstGeom prst="rect">
            <a:avLst/>
          </a:prstGeom>
          <a:noFill/>
        </p:spPr>
        <p:txBody>
          <a:bodyPr wrap="square" rtlCol="0">
            <a:spAutoFit/>
          </a:bodyPr>
          <a:lstStyle/>
          <a:p>
            <a:pPr algn="just">
              <a:lnSpc>
                <a:spcPct val="107000"/>
              </a:lnSpc>
              <a:spcAft>
                <a:spcPts val="800"/>
              </a:spcAft>
            </a:pPr>
            <a:r>
              <a:rPr lang="en-GB" sz="3200" dirty="0">
                <a:effectLst/>
                <a:latin typeface="Arial" panose="020B0604020202020204" pitchFamily="34" charset="0"/>
                <a:ea typeface="Times New Roman" panose="02020603050405020304" pitchFamily="18" charset="0"/>
                <a:cs typeface="Arial" panose="020B0604020202020204" pitchFamily="34" charset="0"/>
              </a:rPr>
              <a:t>A show review highlights what features of the show the audience may enjoy the most. It reflects on the show’s performance and production elements, revealing the strengths and weaknesses of the performance. </a:t>
            </a:r>
          </a:p>
          <a:p>
            <a:pPr algn="just">
              <a:lnSpc>
                <a:spcPct val="107000"/>
              </a:lnSpc>
              <a:spcAft>
                <a:spcPts val="800"/>
              </a:spcAft>
            </a:pPr>
            <a:endParaRPr lang="en-GB" sz="3200" dirty="0">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800"/>
              </a:spcAft>
            </a:pPr>
            <a:r>
              <a:rPr lang="en-GB" sz="3200" dirty="0">
                <a:effectLst/>
                <a:latin typeface="Arial" panose="020B0604020202020204" pitchFamily="34" charset="0"/>
                <a:ea typeface="Times New Roman" panose="02020603050405020304" pitchFamily="18" charset="0"/>
                <a:cs typeface="Arial" panose="020B0604020202020204" pitchFamily="34" charset="0"/>
              </a:rPr>
              <a:t>Often newspapers will send a journalist to review a show to encourage the local community to watch that production at their local theatre. </a:t>
            </a:r>
          </a:p>
        </p:txBody>
      </p:sp>
      <p:grpSp>
        <p:nvGrpSpPr>
          <p:cNvPr id="13" name="Group 12">
            <a:extLst>
              <a:ext uri="{FF2B5EF4-FFF2-40B4-BE49-F238E27FC236}">
                <a16:creationId xmlns:a16="http://schemas.microsoft.com/office/drawing/2014/main" id="{4FB0F799-9253-6D26-1E74-78E9B949ABE2}"/>
              </a:ext>
            </a:extLst>
          </p:cNvPr>
          <p:cNvGrpSpPr/>
          <p:nvPr/>
        </p:nvGrpSpPr>
        <p:grpSpPr>
          <a:xfrm>
            <a:off x="2333974" y="7383804"/>
            <a:ext cx="18770378" cy="2462784"/>
            <a:chOff x="2192309" y="9895599"/>
            <a:chExt cx="18770378" cy="2462784"/>
          </a:xfrm>
        </p:grpSpPr>
        <p:pic>
          <p:nvPicPr>
            <p:cNvPr id="3" name="Picture 2">
              <a:extLst>
                <a:ext uri="{FF2B5EF4-FFF2-40B4-BE49-F238E27FC236}">
                  <a16:creationId xmlns:a16="http://schemas.microsoft.com/office/drawing/2014/main" id="{45E354F8-B762-B508-1486-A4803935AD13}"/>
                </a:ext>
              </a:extLst>
            </p:cNvPr>
            <p:cNvPicPr>
              <a:picLocks noChangeAspect="1"/>
            </p:cNvPicPr>
            <p:nvPr/>
          </p:nvPicPr>
          <p:blipFill>
            <a:blip r:embed="rId3"/>
            <a:srcRect/>
            <a:stretch/>
          </p:blipFill>
          <p:spPr>
            <a:xfrm>
              <a:off x="2192310" y="10361713"/>
              <a:ext cx="1651162" cy="1568444"/>
            </a:xfrm>
            <a:prstGeom prst="rect">
              <a:avLst/>
            </a:prstGeom>
          </p:spPr>
        </p:pic>
        <p:cxnSp>
          <p:nvCxnSpPr>
            <p:cNvPr id="9" name="Straight Connector 8">
              <a:extLst>
                <a:ext uri="{FF2B5EF4-FFF2-40B4-BE49-F238E27FC236}">
                  <a16:creationId xmlns:a16="http://schemas.microsoft.com/office/drawing/2014/main" id="{18B1E6D2-6FD4-C653-20B5-6F4C4E5C825B}"/>
                </a:ext>
              </a:extLst>
            </p:cNvPr>
            <p:cNvCxnSpPr>
              <a:cxnSpLocks/>
            </p:cNvCxnSpPr>
            <p:nvPr/>
          </p:nvCxnSpPr>
          <p:spPr>
            <a:xfrm>
              <a:off x="2192309" y="12358383"/>
              <a:ext cx="18770378" cy="0"/>
            </a:xfrm>
            <a:prstGeom prst="line">
              <a:avLst/>
            </a:prstGeom>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FD701AAC-04A0-2B19-DD6A-97F983734F7B}"/>
                </a:ext>
              </a:extLst>
            </p:cNvPr>
            <p:cNvSpPr txBox="1"/>
            <p:nvPr/>
          </p:nvSpPr>
          <p:spPr>
            <a:xfrm>
              <a:off x="4100183" y="10250114"/>
              <a:ext cx="16862503" cy="1615827"/>
            </a:xfrm>
            <a:prstGeom prst="rect">
              <a:avLst/>
            </a:prstGeom>
            <a:noFill/>
          </p:spPr>
          <p:txBody>
            <a:bodyPr wrap="square" rtlCol="0">
              <a:spAutoFit/>
            </a:bodyPr>
            <a:lstStyle/>
            <a:p>
              <a:r>
                <a:rPr lang="en-GB" sz="3500" b="1" dirty="0">
                  <a:latin typeface="Arial" panose="020B0604020202020204" pitchFamily="34" charset="0"/>
                  <a:cs typeface="Arial" panose="020B0604020202020204" pitchFamily="34" charset="0"/>
                </a:rPr>
                <a:t>Clue</a:t>
              </a:r>
            </a:p>
            <a:p>
              <a:r>
                <a:rPr lang="en-GB" sz="3200" dirty="0">
                  <a:effectLst/>
                  <a:latin typeface="Arial" panose="020B0604020202020204" pitchFamily="34" charset="0"/>
                  <a:ea typeface="Times New Roman" panose="02020603050405020304" pitchFamily="18" charset="0"/>
                  <a:cs typeface="Arial" panose="020B0604020202020204" pitchFamily="34" charset="0"/>
                </a:rPr>
                <a:t>What is a journalist? A person who writes news for a media source such as a magazine, newspaper, website or television broadcast.</a:t>
              </a:r>
              <a:endParaRPr lang="en-GB" sz="3200"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2B10F31B-ACF8-17C0-363D-977F9E81AB3B}"/>
                </a:ext>
              </a:extLst>
            </p:cNvPr>
            <p:cNvCxnSpPr>
              <a:cxnSpLocks/>
            </p:cNvCxnSpPr>
            <p:nvPr/>
          </p:nvCxnSpPr>
          <p:spPr>
            <a:xfrm>
              <a:off x="2192309" y="9895599"/>
              <a:ext cx="18770378" cy="0"/>
            </a:xfrm>
            <a:prstGeom prst="line">
              <a:avLst/>
            </a:prstGeom>
            <a:ln/>
          </p:spPr>
          <p:style>
            <a:lnRef idx="1">
              <a:schemeClr val="dk1"/>
            </a:lnRef>
            <a:fillRef idx="0">
              <a:schemeClr val="dk1"/>
            </a:fillRef>
            <a:effectRef idx="0">
              <a:schemeClr val="dk1"/>
            </a:effectRef>
            <a:fontRef idx="minor">
              <a:schemeClr val="tx1"/>
            </a:fontRef>
          </p:style>
        </p:cxnSp>
      </p:grpSp>
      <p:pic>
        <p:nvPicPr>
          <p:cNvPr id="8" name="Picture 7" descr="A red background with white text&#10;&#10;Description automatically generated">
            <a:extLst>
              <a:ext uri="{FF2B5EF4-FFF2-40B4-BE49-F238E27FC236}">
                <a16:creationId xmlns:a16="http://schemas.microsoft.com/office/drawing/2014/main" id="{F1D642D9-5AF8-C9CE-A399-C825DB324E92}"/>
              </a:ext>
            </a:extLst>
          </p:cNvPr>
          <p:cNvPicPr>
            <a:picLocks noChangeAspect="1"/>
          </p:cNvPicPr>
          <p:nvPr/>
        </p:nvPicPr>
        <p:blipFill>
          <a:blip r:embed="rId4"/>
          <a:stretch>
            <a:fillRect/>
          </a:stretch>
        </p:blipFill>
        <p:spPr>
          <a:xfrm>
            <a:off x="17794224" y="11408570"/>
            <a:ext cx="1751076" cy="1751076"/>
          </a:xfrm>
          <a:prstGeom prst="rect">
            <a:avLst/>
          </a:prstGeom>
        </p:spPr>
      </p:pic>
      <p:pic>
        <p:nvPicPr>
          <p:cNvPr id="11" name="Picture 10">
            <a:extLst>
              <a:ext uri="{FF2B5EF4-FFF2-40B4-BE49-F238E27FC236}">
                <a16:creationId xmlns:a16="http://schemas.microsoft.com/office/drawing/2014/main" id="{DCD4DD13-DDD6-D1A1-96EF-BF08AD40DFF6}"/>
              </a:ext>
            </a:extLst>
          </p:cNvPr>
          <p:cNvPicPr>
            <a:picLocks noChangeAspect="1"/>
          </p:cNvPicPr>
          <p:nvPr/>
        </p:nvPicPr>
        <p:blipFill>
          <a:blip r:embed="rId5"/>
          <a:stretch>
            <a:fillRect/>
          </a:stretch>
        </p:blipFill>
        <p:spPr>
          <a:xfrm>
            <a:off x="20493958" y="11470012"/>
            <a:ext cx="2697701" cy="1689634"/>
          </a:xfrm>
          <a:prstGeom prst="rect">
            <a:avLst/>
          </a:prstGeom>
        </p:spPr>
      </p:pic>
    </p:spTree>
    <p:extLst>
      <p:ext uri="{BB962C8B-B14F-4D97-AF65-F5344CB8AC3E}">
        <p14:creationId xmlns:p14="http://schemas.microsoft.com/office/powerpoint/2010/main" val="19449991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1ACB72-7F82-D785-9000-B095DEBA68AC}"/>
              </a:ext>
            </a:extLst>
          </p:cNvPr>
          <p:cNvSpPr/>
          <p:nvPr/>
        </p:nvSpPr>
        <p:spPr>
          <a:xfrm>
            <a:off x="19464041" y="11194288"/>
            <a:ext cx="4918372" cy="2521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2D3605C6-6653-E674-ACCE-2922D6950F8C}"/>
              </a:ext>
            </a:extLst>
          </p:cNvPr>
          <p:cNvGrpSpPr/>
          <p:nvPr/>
        </p:nvGrpSpPr>
        <p:grpSpPr>
          <a:xfrm>
            <a:off x="3064426" y="1012179"/>
            <a:ext cx="11691641" cy="11691641"/>
            <a:chOff x="3229018" y="1012179"/>
            <a:chExt cx="11691641" cy="11691641"/>
          </a:xfrm>
        </p:grpSpPr>
        <p:sp>
          <p:nvSpPr>
            <p:cNvPr id="2" name="Oval 1">
              <a:extLst>
                <a:ext uri="{FF2B5EF4-FFF2-40B4-BE49-F238E27FC236}">
                  <a16:creationId xmlns:a16="http://schemas.microsoft.com/office/drawing/2014/main" id="{0D1274D7-018C-506F-82D9-63E85A8A613B}"/>
                </a:ext>
              </a:extLst>
            </p:cNvPr>
            <p:cNvSpPr/>
            <p:nvPr/>
          </p:nvSpPr>
          <p:spPr>
            <a:xfrm>
              <a:off x="3229018" y="1012179"/>
              <a:ext cx="11691641" cy="11691641"/>
            </a:xfrm>
            <a:prstGeom prst="ellipse">
              <a:avLst/>
            </a:prstGeom>
            <a:solidFill>
              <a:schemeClr val="bg1"/>
            </a:solidFill>
            <a:ln w="28575">
              <a:solidFill>
                <a:srgbClr val="E10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BB65998D-9EA4-920F-5D8B-3618EA7AE1DB}"/>
                </a:ext>
              </a:extLst>
            </p:cNvPr>
            <p:cNvSpPr txBox="1"/>
            <p:nvPr/>
          </p:nvSpPr>
          <p:spPr>
            <a:xfrm>
              <a:off x="6864645" y="2098500"/>
              <a:ext cx="4012079" cy="584775"/>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Different in the novel</a:t>
              </a:r>
            </a:p>
          </p:txBody>
        </p:sp>
      </p:grpSp>
      <p:grpSp>
        <p:nvGrpSpPr>
          <p:cNvPr id="11" name="Group 10">
            <a:extLst>
              <a:ext uri="{FF2B5EF4-FFF2-40B4-BE49-F238E27FC236}">
                <a16:creationId xmlns:a16="http://schemas.microsoft.com/office/drawing/2014/main" id="{172E71FA-0CE2-A2DC-20E0-2BC516C9513E}"/>
              </a:ext>
            </a:extLst>
          </p:cNvPr>
          <p:cNvGrpSpPr/>
          <p:nvPr/>
        </p:nvGrpSpPr>
        <p:grpSpPr>
          <a:xfrm>
            <a:off x="9635914" y="1012179"/>
            <a:ext cx="11691641" cy="11691641"/>
            <a:chOff x="9800506" y="1012179"/>
            <a:chExt cx="11691641" cy="11691641"/>
          </a:xfrm>
        </p:grpSpPr>
        <p:sp>
          <p:nvSpPr>
            <p:cNvPr id="5" name="Oval 4">
              <a:extLst>
                <a:ext uri="{FF2B5EF4-FFF2-40B4-BE49-F238E27FC236}">
                  <a16:creationId xmlns:a16="http://schemas.microsoft.com/office/drawing/2014/main" id="{851A538D-9265-0091-432C-F83DCEFD91D2}"/>
                </a:ext>
              </a:extLst>
            </p:cNvPr>
            <p:cNvSpPr/>
            <p:nvPr/>
          </p:nvSpPr>
          <p:spPr>
            <a:xfrm>
              <a:off x="9800506" y="1012179"/>
              <a:ext cx="11691641" cy="11691641"/>
            </a:xfrm>
            <a:prstGeom prst="ellipse">
              <a:avLst/>
            </a:prstGeom>
            <a:noFill/>
            <a:ln w="28575">
              <a:solidFill>
                <a:srgbClr val="E10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E797FE1-8D39-9AB5-7C80-F144C3373B8E}"/>
                </a:ext>
              </a:extLst>
            </p:cNvPr>
            <p:cNvSpPr txBox="1"/>
            <p:nvPr/>
          </p:nvSpPr>
          <p:spPr>
            <a:xfrm>
              <a:off x="13307779" y="2082891"/>
              <a:ext cx="4994486" cy="584775"/>
            </a:xfrm>
            <a:prstGeom prst="rect">
              <a:avLst/>
            </a:prstGeom>
            <a:noFill/>
            <a:ln w="28575">
              <a:noFill/>
            </a:ln>
          </p:spPr>
          <p:txBody>
            <a:bodyPr wrap="square" rtlCol="0">
              <a:spAutoFit/>
            </a:bodyPr>
            <a:lstStyle/>
            <a:p>
              <a:pPr algn="ctr"/>
              <a:r>
                <a:rPr lang="en-GB" sz="3200" dirty="0">
                  <a:latin typeface="Arial" panose="020B0604020202020204" pitchFamily="34" charset="0"/>
                  <a:cs typeface="Arial" panose="020B0604020202020204" pitchFamily="34" charset="0"/>
                </a:rPr>
                <a:t>Different in the production</a:t>
              </a:r>
            </a:p>
          </p:txBody>
        </p:sp>
      </p:grpSp>
      <p:sp>
        <p:nvSpPr>
          <p:cNvPr id="10" name="TextBox 9">
            <a:extLst>
              <a:ext uri="{FF2B5EF4-FFF2-40B4-BE49-F238E27FC236}">
                <a16:creationId xmlns:a16="http://schemas.microsoft.com/office/drawing/2014/main" id="{5CC08A42-6AC8-E50E-BC26-28F603043D9C}"/>
              </a:ext>
            </a:extLst>
          </p:cNvPr>
          <p:cNvSpPr txBox="1"/>
          <p:nvPr/>
        </p:nvSpPr>
        <p:spPr>
          <a:xfrm>
            <a:off x="10373470" y="3222600"/>
            <a:ext cx="3635471" cy="1569660"/>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Similarities between the novel and the production</a:t>
            </a:r>
          </a:p>
        </p:txBody>
      </p:sp>
      <p:sp>
        <p:nvSpPr>
          <p:cNvPr id="3" name="Rectangle 2">
            <a:extLst>
              <a:ext uri="{FF2B5EF4-FFF2-40B4-BE49-F238E27FC236}">
                <a16:creationId xmlns:a16="http://schemas.microsoft.com/office/drawing/2014/main" id="{03E87EFA-F5F2-F72D-3DC4-6B6C37E641D3}"/>
              </a:ext>
            </a:extLst>
          </p:cNvPr>
          <p:cNvSpPr/>
          <p:nvPr/>
        </p:nvSpPr>
        <p:spPr>
          <a:xfrm>
            <a:off x="16605504" y="11176000"/>
            <a:ext cx="7776909" cy="2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red background with white text&#10;&#10;Description automatically generated">
            <a:extLst>
              <a:ext uri="{FF2B5EF4-FFF2-40B4-BE49-F238E27FC236}">
                <a16:creationId xmlns:a16="http://schemas.microsoft.com/office/drawing/2014/main" id="{2CBA94A3-F45A-D16B-EA65-BD52D68C3047}"/>
              </a:ext>
            </a:extLst>
          </p:cNvPr>
          <p:cNvPicPr>
            <a:picLocks noChangeAspect="1"/>
          </p:cNvPicPr>
          <p:nvPr/>
        </p:nvPicPr>
        <p:blipFill>
          <a:blip r:embed="rId2"/>
          <a:stretch>
            <a:fillRect/>
          </a:stretch>
        </p:blipFill>
        <p:spPr>
          <a:xfrm>
            <a:off x="17794224" y="11408570"/>
            <a:ext cx="1751076" cy="1751076"/>
          </a:xfrm>
          <a:prstGeom prst="rect">
            <a:avLst/>
          </a:prstGeom>
        </p:spPr>
      </p:pic>
      <p:pic>
        <p:nvPicPr>
          <p:cNvPr id="14" name="Picture 13">
            <a:extLst>
              <a:ext uri="{FF2B5EF4-FFF2-40B4-BE49-F238E27FC236}">
                <a16:creationId xmlns:a16="http://schemas.microsoft.com/office/drawing/2014/main" id="{7E68D395-9A6E-12E3-6FB9-8D8CB518DAAD}"/>
              </a:ext>
            </a:extLst>
          </p:cNvPr>
          <p:cNvPicPr>
            <a:picLocks noChangeAspect="1"/>
          </p:cNvPicPr>
          <p:nvPr/>
        </p:nvPicPr>
        <p:blipFill>
          <a:blip r:embed="rId3"/>
          <a:stretch>
            <a:fillRect/>
          </a:stretch>
        </p:blipFill>
        <p:spPr>
          <a:xfrm>
            <a:off x="20493958" y="11470012"/>
            <a:ext cx="2697701" cy="1689634"/>
          </a:xfrm>
          <a:prstGeom prst="rect">
            <a:avLst/>
          </a:prstGeom>
        </p:spPr>
      </p:pic>
    </p:spTree>
    <p:extLst>
      <p:ext uri="{BB962C8B-B14F-4D97-AF65-F5344CB8AC3E}">
        <p14:creationId xmlns:p14="http://schemas.microsoft.com/office/powerpoint/2010/main" val="13260870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9afb8fd-6786-47e1-997f-52796dc57648">
      <Terms xmlns="http://schemas.microsoft.com/office/infopath/2007/PartnerControls"/>
    </lcf76f155ced4ddcb4097134ff3c332f>
    <TaxCatchAll xmlns="5ac3a143-74bb-4759-ab23-8b1b59a19b9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4D9A62A1FBBE4A8B3D9862D8F49B1E" ma:contentTypeVersion="18" ma:contentTypeDescription="Create a new document." ma:contentTypeScope="" ma:versionID="a68b0dd9d4fb34f21d2b72db34b6d1e9">
  <xsd:schema xmlns:xsd="http://www.w3.org/2001/XMLSchema" xmlns:xs="http://www.w3.org/2001/XMLSchema" xmlns:p="http://schemas.microsoft.com/office/2006/metadata/properties" xmlns:ns2="59afb8fd-6786-47e1-997f-52796dc57648" xmlns:ns3="5ac3a143-74bb-4759-ab23-8b1b59a19b91" targetNamespace="http://schemas.microsoft.com/office/2006/metadata/properties" ma:root="true" ma:fieldsID="1e325738cfb4589d15b973584ef03288" ns2:_="" ns3:_="">
    <xsd:import namespace="59afb8fd-6786-47e1-997f-52796dc57648"/>
    <xsd:import namespace="5ac3a143-74bb-4759-ab23-8b1b59a19b9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fb8fd-6786-47e1-997f-52796dc576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b7f497e-95d8-451b-81a1-460fb7eef34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c3a143-74bb-4759-ab23-8b1b59a19b9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a00a2b6-47aa-4608-81a8-5c05218dafd0}" ma:internalName="TaxCatchAll" ma:showField="CatchAllData" ma:web="5ac3a143-74bb-4759-ab23-8b1b59a19b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5BAF91-0673-4BA0-8282-98BA012FE92C}">
  <ds:schemaRefs>
    <ds:schemaRef ds:uri="http://schemas.microsoft.com/sharepoint/v3/contenttype/forms"/>
  </ds:schemaRefs>
</ds:datastoreItem>
</file>

<file path=customXml/itemProps2.xml><?xml version="1.0" encoding="utf-8"?>
<ds:datastoreItem xmlns:ds="http://schemas.openxmlformats.org/officeDocument/2006/customXml" ds:itemID="{25834A32-82BF-469F-8F45-9683F3F92591}">
  <ds:schemaRefs>
    <ds:schemaRef ds:uri="http://schemas.microsoft.com/office/2006/metadata/properties"/>
    <ds:schemaRef ds:uri="http://schemas.microsoft.com/office/infopath/2007/PartnerControls"/>
    <ds:schemaRef ds:uri="http://schemas.microsoft.com/sharepoint/v3"/>
    <ds:schemaRef ds:uri="2cb033ab-17ba-47d9-a866-220bc9c1259c"/>
    <ds:schemaRef ds:uri="94993406-956b-493c-a724-1e549586c46b"/>
    <ds:schemaRef ds:uri="59afb8fd-6786-47e1-997f-52796dc57648"/>
    <ds:schemaRef ds:uri="5ac3a143-74bb-4759-ab23-8b1b59a19b91"/>
  </ds:schemaRefs>
</ds:datastoreItem>
</file>

<file path=customXml/itemProps3.xml><?xml version="1.0" encoding="utf-8"?>
<ds:datastoreItem xmlns:ds="http://schemas.openxmlformats.org/officeDocument/2006/customXml" ds:itemID="{88ED86C6-47DA-4C46-8500-22E93F47FA47}"/>
</file>

<file path=docProps/app.xml><?xml version="1.0" encoding="utf-8"?>
<Properties xmlns="http://schemas.openxmlformats.org/officeDocument/2006/extended-properties" xmlns:vt="http://schemas.openxmlformats.org/officeDocument/2006/docPropsVTypes">
  <Template>Office Theme</Template>
  <TotalTime>3984</TotalTime>
  <Words>314</Words>
  <Application>Microsoft Office PowerPoint</Application>
  <PresentationFormat>Custom</PresentationFormat>
  <Paragraphs>31</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Wingdings</vt:lpstr>
      <vt:lpstr>Calibri Light</vt:lpstr>
      <vt:lpstr>Arial</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Savage</dc:creator>
  <cp:lastModifiedBy>Jen Richards</cp:lastModifiedBy>
  <cp:revision>159</cp:revision>
  <dcterms:created xsi:type="dcterms:W3CDTF">2021-11-05T15:33:46Z</dcterms:created>
  <dcterms:modified xsi:type="dcterms:W3CDTF">2024-10-03T10:40:54Z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0x010100A24D9A62A1FBBE4A8B3D9862D8F49B1E</vt:lpwstr>
  </property>
  <property fmtid="{D5CDD505-2E9C-101B-9397-08002B2CF9AE}" pid="3" name="MediaServiceImageTags">
    <vt:lpwstr/>
  </property>
</Properties>
</file>