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7"/>
  </p:notesMasterIdLst>
  <p:sldIdLst>
    <p:sldId id="275" r:id="rId5"/>
    <p:sldId id="276" r:id="rId6"/>
  </p:sldIdLst>
  <p:sldSz cx="24382413" cy="13716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514"/>
    <a:srgbClr val="DAF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2"/>
    <p:restoredTop sz="94689"/>
  </p:normalViewPr>
  <p:slideViewPr>
    <p:cSldViewPr snapToGrid="0" snapToObjects="1">
      <p:cViewPr varScale="1">
        <p:scale>
          <a:sx n="58" d="100"/>
          <a:sy n="58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6F8D20-3CC1-44A1-8721-9B2B0F0207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F054BF-D0F6-4046-B074-2E97E97B9FC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CB05F4-86FA-41C3-9C97-7CB9C705AF1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FA095EA-2E1A-4BF1-BBEE-A7D2915EF7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91E986B-2247-4918-B80C-51B80E7D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8595B-4266-4950-8975-1A90EA7F53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CFBD9-76A3-410E-AF70-006377C23B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05C4140-1008-41DC-BDB8-ABBB9A4BE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5C4140-1008-41DC-BDB8-ABBB9A4BE12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64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EBCCE27A-D667-4894-A921-2C8A6071DA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AC976022-74EC-4D69-AB96-A8324F181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6DBD04C-2891-4EA0-8EBE-21CF5A7097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85AC6E-B95E-4402-B74F-655A5F5D1C3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185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DD40F-BB9E-448A-9E64-C73BE1A01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D6549-28CD-4FF2-B7E5-5449A4FA5D93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1997A-BABF-43DD-A320-08E9F947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216B7-0817-4B16-8950-DD688625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CB9D2-3A27-492A-A57E-C4A9A17C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F0278-B0EE-4616-AD93-834F7134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07C9D-E1EB-4043-8EBE-80B21A1C304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78CBD-6691-4D5A-A589-22E9E309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740C8-31ED-47C1-BA31-274A7E8E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1FA2C-FE96-44C2-8772-6A684703E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7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A1FFA-4812-427F-B698-C5492112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CFE3-6383-47A7-902F-F5ABE231B5A7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39500-60F8-431F-9439-B6385B5C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45B07-2B2C-4081-9DBC-943DD9B8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5E15-235E-4D64-84E0-5584A59B3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7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8EF75-CADF-487D-ACAC-3F3A72F2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8C73-D327-45EE-961D-4A2D82CB23E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F7FFF-664C-476A-AA45-191687D3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8988C-71DA-459A-ABC7-A08A70E6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9ADDA-F62A-4492-9D00-9EF6D4B7E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8DEA9-1063-4C8C-86A3-3374B64E8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10BA6-0589-4ABA-A6E8-F42A87B1A7E3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82D9E-A7D7-4A17-A906-F1DA1A69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9A01-0727-4972-95E1-09E90819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6CD64-ED95-4DD5-9762-B4416DE9D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AA8C37-20E6-4DBF-A314-2CCDCFD3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D311F-9F59-4035-9743-45510EC4F177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A864AD-88D0-4C95-98DA-B3DAAD29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A06E47-F07C-4328-930D-43E747C0F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35857-CB15-48EF-A201-A156FB279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8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6C4B9A-9B58-4B9B-BDA6-6613BA1C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981E9-C107-4A70-B161-DBB3499E92FA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6D9F855-CA41-4735-8A01-274C42ED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2040075-6D9C-492F-85D6-CDDD456F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D1A6E-07BA-4379-B38E-B0BDBCCDB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963D66-750D-49DD-BF06-CC332A44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0C4FB-CB5E-4AEE-8C08-599B87F64999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B1C3DC-BB07-4A38-AB31-1D0B0D0B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44D18E-720F-44FB-9C88-509948E9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917D-B633-475C-BBFE-45E7E1488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6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E50727-3C4F-48BF-BABE-C78C46EF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C322C-797B-43CA-AA0E-5DAEF46F824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D6092C0-04F1-48B7-9E33-CDEA99016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27C26C-26B0-4A7E-A8DB-99243638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91EE5-BC9E-4609-989A-86F1D52B2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0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165C02-6A28-46D1-AF44-91185BF7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0D136-53D1-4A81-A04F-1BC1517C812D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275052-2DAE-4FC1-8007-448EA33E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9373B5-5E74-4A37-A47B-463162C0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F4629-B6BE-4844-85B4-EFF1ACAF0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rtlCol="0">
            <a:normAutofit/>
          </a:bodyPr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pPr lvl="0"/>
            <a:r>
              <a:rPr lang="en-GB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234D6A-13FB-4CD4-BEF9-F88F4E416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CC38-C3F7-434D-AD84-9B42834431CF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7F38FC-F609-49D8-81C4-C7E011DE3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EC5C99-660C-4F3E-AAF4-0BF8D8FF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F70A-674A-4643-8A95-A5B12481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6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7897807-0DD9-4EED-8237-239F57E27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0250"/>
            <a:ext cx="210296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51860AA-355E-4205-ADCF-76B4F1B71E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1250"/>
            <a:ext cx="21029613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4209B-420D-43AD-A21D-DCCB1A31F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C754-BBCA-4B9C-BE14-6FC834FCC390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612ED-40FA-4EC5-A888-4D6E70C3A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80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C7081-8F9D-4877-A69F-2830090879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9613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4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DD40DA-CB16-49BC-B1D6-94FE643FC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2pPr>
      <a:lvl3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3pPr>
      <a:lvl4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4pPr>
      <a:lvl5pPr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8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5613" indent="-455613" algn="l" defTabSz="1827213" rtl="0" fontAlgn="base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00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44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1988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3213" indent="-455613" algn="l" defTabSz="18272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FCAB2A0-A293-365B-9A8A-A3ADBA9B37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23" b="723"/>
          <a:stretch/>
        </p:blipFill>
        <p:spPr>
          <a:xfrm>
            <a:off x="930064" y="950550"/>
            <a:ext cx="22768073" cy="12111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D0889E-AF6F-F814-99E2-1EF2ECBEAF61}"/>
              </a:ext>
            </a:extLst>
          </p:cNvPr>
          <p:cNvSpPr/>
          <p:nvPr/>
        </p:nvSpPr>
        <p:spPr>
          <a:xfrm>
            <a:off x="665988" y="647700"/>
            <a:ext cx="6375400" cy="306388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8249B4-556B-DAD0-6785-AD2450470A4C}"/>
              </a:ext>
            </a:extLst>
          </p:cNvPr>
          <p:cNvSpPr/>
          <p:nvPr/>
        </p:nvSpPr>
        <p:spPr>
          <a:xfrm>
            <a:off x="621729" y="647700"/>
            <a:ext cx="302726" cy="6656388"/>
          </a:xfrm>
          <a:prstGeom prst="rect">
            <a:avLst/>
          </a:prstGeom>
          <a:solidFill>
            <a:srgbClr val="E10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0917EE-2F20-4DB6-A961-5E20853DE362}"/>
              </a:ext>
            </a:extLst>
          </p:cNvPr>
          <p:cNvGrpSpPr/>
          <p:nvPr/>
        </p:nvGrpSpPr>
        <p:grpSpPr>
          <a:xfrm>
            <a:off x="1920240" y="9038794"/>
            <a:ext cx="8412480" cy="3061330"/>
            <a:chOff x="1920240" y="9038794"/>
            <a:chExt cx="8412480" cy="306133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3354247-566F-81FA-5C40-79D25036A29C}"/>
                </a:ext>
              </a:extLst>
            </p:cNvPr>
            <p:cNvGrpSpPr/>
            <p:nvPr/>
          </p:nvGrpSpPr>
          <p:grpSpPr>
            <a:xfrm>
              <a:off x="1920240" y="9038794"/>
              <a:ext cx="8412480" cy="3061330"/>
              <a:chOff x="2322576" y="8540496"/>
              <a:chExt cx="8412480" cy="3061330"/>
            </a:xfrm>
            <a:solidFill>
              <a:srgbClr val="E10514"/>
            </a:solidFill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163ED71-30FF-0698-304D-611834360092}"/>
                  </a:ext>
                </a:extLst>
              </p:cNvPr>
              <p:cNvSpPr/>
              <p:nvPr/>
            </p:nvSpPr>
            <p:spPr>
              <a:xfrm>
                <a:off x="2357712" y="8540496"/>
                <a:ext cx="4518576" cy="87043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2A713F-AD4B-B1E8-848F-AE13BA0EE36C}"/>
                  </a:ext>
                </a:extLst>
              </p:cNvPr>
              <p:cNvSpPr/>
              <p:nvPr/>
            </p:nvSpPr>
            <p:spPr>
              <a:xfrm>
                <a:off x="2322576" y="9643872"/>
                <a:ext cx="8412480" cy="19579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DCF0D4-7728-141E-150A-E3FAC46C35A7}"/>
                </a:ext>
              </a:extLst>
            </p:cNvPr>
            <p:cNvSpPr txBox="1"/>
            <p:nvPr/>
          </p:nvSpPr>
          <p:spPr>
            <a:xfrm>
              <a:off x="2158228" y="9138298"/>
              <a:ext cx="817449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500" b="1" dirty="0">
                  <a:solidFill>
                    <a:schemeClr val="bg1"/>
                  </a:solidFill>
                  <a:latin typeface="Arial" panose="020B0604020202020204" pitchFamily="34" charset="0"/>
                  <a:ea typeface="Aktiv Grotesk" panose="020B0504020202020204" pitchFamily="34" charset="0"/>
                  <a:cs typeface="Arial" panose="020B0604020202020204" pitchFamily="34" charset="0"/>
                </a:rPr>
                <a:t>Lesson Objectives</a:t>
              </a:r>
            </a:p>
            <a:p>
              <a:endParaRPr lang="en-GB" sz="3500" b="1" dirty="0">
                <a:solidFill>
                  <a:schemeClr val="bg1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endParaRPr>
            </a:p>
            <a:p>
              <a:pPr marL="571500" indent="-571500">
                <a:buFont typeface="Wingdings" panose="05000000000000000000" pitchFamily="2" charset="2"/>
                <a:buChar char="§"/>
              </a:pPr>
              <a:r>
                <a:rPr lang="en-GB" sz="3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understand the characteristics of key characters</a:t>
              </a:r>
            </a:p>
            <a:p>
              <a:pPr marL="571500" indent="-571500">
                <a:buFont typeface="Wingdings" panose="05000000000000000000" pitchFamily="2" charset="2"/>
                <a:buChar char="§"/>
              </a:pPr>
              <a:r>
                <a:rPr lang="en-GB" sz="35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recreate the match selling scene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8EF068-0074-B7D4-43F4-66C7FAD51C3E}"/>
              </a:ext>
            </a:extLst>
          </p:cNvPr>
          <p:cNvGrpSpPr/>
          <p:nvPr/>
        </p:nvGrpSpPr>
        <p:grpSpPr>
          <a:xfrm>
            <a:off x="16605504" y="11176000"/>
            <a:ext cx="7776909" cy="2540000"/>
            <a:chOff x="16605504" y="11176000"/>
            <a:chExt cx="7776909" cy="25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2FD5DF-CCA9-CE6D-7C6B-3A2A8959ABEB}"/>
                </a:ext>
              </a:extLst>
            </p:cNvPr>
            <p:cNvSpPr/>
            <p:nvPr/>
          </p:nvSpPr>
          <p:spPr>
            <a:xfrm>
              <a:off x="16605504" y="11176000"/>
              <a:ext cx="7776909" cy="2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08FFC0-7E6F-8C69-7572-EB70397FC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93498" y="11408570"/>
              <a:ext cx="2697701" cy="1689634"/>
            </a:xfrm>
            <a:prstGeom prst="rect">
              <a:avLst/>
            </a:prstGeom>
          </p:spPr>
        </p:pic>
      </p:grpSp>
      <p:sp>
        <p:nvSpPr>
          <p:cNvPr id="11" name="title">
            <a:extLst>
              <a:ext uri="{FF2B5EF4-FFF2-40B4-BE49-F238E27FC236}">
                <a16:creationId xmlns:a16="http://schemas.microsoft.com/office/drawing/2014/main" id="{28AE3790-B89D-A691-1EC0-66C3867F7231}"/>
              </a:ext>
            </a:extLst>
          </p:cNvPr>
          <p:cNvSpPr txBox="1"/>
          <p:nvPr/>
        </p:nvSpPr>
        <p:spPr>
          <a:xfrm>
            <a:off x="1682740" y="6409707"/>
            <a:ext cx="9790112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spc="-300" dirty="0">
                <a:solidFill>
                  <a:prstClr val="white"/>
                </a:solidFill>
                <a:latin typeface="Arial" panose="020B0604020202020204" pitchFamily="34" charset="0"/>
                <a:ea typeface="Aktiv Grotesk" panose="020B0504020202020204" pitchFamily="34" charset="0"/>
                <a:cs typeface="Arial" panose="020B0604020202020204" pitchFamily="34" charset="0"/>
              </a:rPr>
              <a:t>  Drama Focus</a:t>
            </a:r>
            <a:endParaRPr lang="en-US" spc="-3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99AB11-54AC-1F32-8910-2EACCE2DE09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725870" y="1738504"/>
            <a:ext cx="6606202" cy="4464703"/>
          </a:xfrm>
          <a:prstGeom prst="rect">
            <a:avLst/>
          </a:prstGeom>
        </p:spPr>
      </p:pic>
      <p:pic>
        <p:nvPicPr>
          <p:cNvPr id="17" name="Picture 16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B1A76DC4-E915-9933-4BD9-2A46FE09F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64080" y="11377849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1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F44E5870-0D1E-D7B6-0380-0E99BD6FD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843" y="1585912"/>
            <a:ext cx="8582025" cy="105441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65BA2A0-F9A9-DD22-D2B4-A53B36673658}"/>
              </a:ext>
            </a:extLst>
          </p:cNvPr>
          <p:cNvGrpSpPr/>
          <p:nvPr/>
        </p:nvGrpSpPr>
        <p:grpSpPr>
          <a:xfrm>
            <a:off x="16605504" y="11176000"/>
            <a:ext cx="7776909" cy="2540000"/>
            <a:chOff x="16605504" y="11176000"/>
            <a:chExt cx="7776909" cy="254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2F8D6A9-A04E-DF49-9E80-2A9ED5A66394}"/>
                </a:ext>
              </a:extLst>
            </p:cNvPr>
            <p:cNvSpPr/>
            <p:nvPr/>
          </p:nvSpPr>
          <p:spPr>
            <a:xfrm>
              <a:off x="16605504" y="11176000"/>
              <a:ext cx="7776909" cy="254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D64D25-C1CD-4DCE-4A69-9F83D58AC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93498" y="11408570"/>
              <a:ext cx="2697701" cy="1689634"/>
            </a:xfrm>
            <a:prstGeom prst="rect">
              <a:avLst/>
            </a:prstGeom>
          </p:spPr>
        </p:pic>
      </p:grpSp>
      <p:pic>
        <p:nvPicPr>
          <p:cNvPr id="6" name="Picture 5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8DA3E003-1127-988E-2D97-BAEAEF7A8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4080" y="11377849"/>
            <a:ext cx="1751076" cy="175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7262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afb8fd-6786-47e1-997f-52796dc57648">
      <Terms xmlns="http://schemas.microsoft.com/office/infopath/2007/PartnerControls"/>
    </lcf76f155ced4ddcb4097134ff3c332f>
    <TaxCatchAll xmlns="5ac3a143-74bb-4759-ab23-8b1b59a19b9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4D9A62A1FBBE4A8B3D9862D8F49B1E" ma:contentTypeVersion="18" ma:contentTypeDescription="Create a new document." ma:contentTypeScope="" ma:versionID="a68b0dd9d4fb34f21d2b72db34b6d1e9">
  <xsd:schema xmlns:xsd="http://www.w3.org/2001/XMLSchema" xmlns:xs="http://www.w3.org/2001/XMLSchema" xmlns:p="http://schemas.microsoft.com/office/2006/metadata/properties" xmlns:ns2="59afb8fd-6786-47e1-997f-52796dc57648" xmlns:ns3="5ac3a143-74bb-4759-ab23-8b1b59a19b91" targetNamespace="http://schemas.microsoft.com/office/2006/metadata/properties" ma:root="true" ma:fieldsID="1e325738cfb4589d15b973584ef03288" ns2:_="" ns3:_="">
    <xsd:import namespace="59afb8fd-6786-47e1-997f-52796dc57648"/>
    <xsd:import namespace="5ac3a143-74bb-4759-ab23-8b1b59a19b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fb8fd-6786-47e1-997f-52796dc576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b7f497e-95d8-451b-81a1-460fb7eef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3a143-74bb-4759-ab23-8b1b59a19b9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00a2b6-47aa-4608-81a8-5c05218dafd0}" ma:internalName="TaxCatchAll" ma:showField="CatchAllData" ma:web="5ac3a143-74bb-4759-ab23-8b1b59a19b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5BAF91-0673-4BA0-8282-98BA012FE9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834A32-82BF-469F-8F45-9683F3F9259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cb033ab-17ba-47d9-a866-220bc9c1259c"/>
    <ds:schemaRef ds:uri="94993406-956b-493c-a724-1e549586c46b"/>
    <ds:schemaRef ds:uri="59afb8fd-6786-47e1-997f-52796dc57648"/>
    <ds:schemaRef ds:uri="5ac3a143-74bb-4759-ab23-8b1b59a19b91"/>
  </ds:schemaRefs>
</ds:datastoreItem>
</file>

<file path=customXml/itemProps3.xml><?xml version="1.0" encoding="utf-8"?>
<ds:datastoreItem xmlns:ds="http://schemas.openxmlformats.org/officeDocument/2006/customXml" ds:itemID="{E87465C5-C927-4A44-8436-70DDDA73FAE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3942</TotalTime>
  <Words>20</Words>
  <Application>Microsoft Office PowerPoint</Application>
  <PresentationFormat>Custom</PresentationFormat>
  <Paragraphs>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Wingdings</vt:lpstr>
      <vt:lpstr>Calibri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Nathan Savage</dc:creator>
  <cp:lastModifiedBy>Jen Richards</cp:lastModifiedBy>
  <cp:revision>158</cp:revision>
  <dcterms:created xsi:type="dcterms:W3CDTF">2021-11-05T15:33:46Z</dcterms:created>
  <dcterms:modified xsi:type="dcterms:W3CDTF">2024-10-03T10:45:03Z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0x010100A24D9A62A1FBBE4A8B3D9862D8F49B1E</vt:lpwstr>
  </property>
  <property fmtid="{D5CDD505-2E9C-101B-9397-08002B2CF9AE}" pid="3" name="MediaServiceImageTags">
    <vt:lpwstr/>
  </property>
</Properties>
</file>