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7"/>
  </p:notesMasterIdLst>
  <p:sldIdLst>
    <p:sldId id="275" r:id="rId5"/>
    <p:sldId id="276" r:id="rId6"/>
  </p:sldIdLst>
  <p:sldSz cx="24382413" cy="13716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514"/>
    <a:srgbClr val="DA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2"/>
    <p:restoredTop sz="94689"/>
  </p:normalViewPr>
  <p:slideViewPr>
    <p:cSldViewPr snapToGrid="0" snapToObjects="1">
      <p:cViewPr varScale="1">
        <p:scale>
          <a:sx n="59" d="100"/>
          <a:sy n="59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6F8D20-3CC1-44A1-8721-9B2B0F0207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054BF-D0F6-4046-B074-2E97E97B9F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CB05F4-86FA-41C3-9C97-7CB9C705AF1A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FA095EA-2E1A-4BF1-BBEE-A7D2915EF7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1E986B-2247-4918-B80C-51B80E7D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8595B-4266-4950-8975-1A90EA7F53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FBD9-76A3-410E-AF70-006377C23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5C4140-1008-41DC-BDB8-ABBB9A4BE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C4140-1008-41DC-BDB8-ABBB9A4BE1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6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EBCCE27A-D667-4894-A921-2C8A6071D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C976022-74EC-4D69-AB96-A8324F181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56DBD04C-2891-4EA0-8EBE-21CF5A7097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85AC6E-B95E-4402-B74F-655A5F5D1C3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85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DD40F-BB9E-448A-9E64-C73BE1A0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6549-28CD-4FF2-B7E5-5449A4FA5D93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1997A-BABF-43DD-A320-08E9F947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216B7-0817-4B16-8950-DD688625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B9D2-3A27-492A-A57E-C4A9A17C3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F0278-B0EE-4616-AD93-834F7134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07C9D-E1EB-4043-8EBE-80B21A1C304D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78CBD-6691-4D5A-A589-22E9E309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740C8-31ED-47C1-BA31-274A7E8E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1FA2C-FE96-44C2-8772-6A684703E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7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A1FFA-4812-427F-B698-C5492112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CFE3-6383-47A7-902F-F5ABE231B5A7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39500-60F8-431F-9439-B6385B5C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45B07-2B2C-4081-9DBC-943DD9B8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5E15-235E-4D64-84E0-5584A59B3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7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8EF75-CADF-487D-ACAC-3F3A72F2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8C73-D327-45EE-961D-4A2D82CB23EA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F7FFF-664C-476A-AA45-191687D3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8988C-71DA-459A-ABC7-A08A70E6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9ADDA-F62A-4492-9D00-9EF6D4B7E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8DEA9-1063-4C8C-86A3-3374B64E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0BA6-0589-4ABA-A6E8-F42A87B1A7E3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82D9E-A7D7-4A17-A906-F1DA1A69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9A01-0727-4972-95E1-09E90819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CD64-ED95-4DD5-9762-B4416DE9D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8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AA8C37-20E6-4DBF-A314-2CCDCFD3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D311F-9F59-4035-9743-45510EC4F177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A864AD-88D0-4C95-98DA-B3DAAD29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A06E47-F07C-4328-930D-43E747C0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5857-CB15-48EF-A201-A156FB279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6C4B9A-9B58-4B9B-BDA6-6613BA1CC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81E9-C107-4A70-B161-DBB3499E92FA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D9F855-CA41-4735-8A01-274C42ED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040075-6D9C-492F-85D6-CDDD456F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1A6E-07BA-4379-B38E-B0BDBCCDB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963D66-750D-49DD-BF06-CC332A44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C4FB-CB5E-4AEE-8C08-599B87F64999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B1C3DC-BB07-4A38-AB31-1D0B0D0B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44D18E-720F-44FB-9C88-509948E9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917D-B633-475C-BBFE-45E7E1488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1E50727-3C4F-48BF-BABE-C78C46EF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322C-797B-43CA-AA0E-5DAEF46F824D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6092C0-04F1-48B7-9E33-CDEA9901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27C26C-26B0-4A7E-A8DB-99243638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91EE5-BC9E-4609-989A-86F1D52B2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0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165C02-6A28-46D1-AF44-91185BF7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D136-53D1-4A81-A04F-1BC1517C812D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275052-2DAE-4FC1-8007-448EA33E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9373B5-5E74-4A37-A47B-463162C0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4629-B6BE-4844-85B4-EFF1ACAF0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7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rtlCol="0">
            <a:normAutofit/>
          </a:bodyPr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234D6A-13FB-4CD4-BEF9-F88F4E41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CC38-C3F7-434D-AD84-9B42834431CF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7F38FC-F609-49D8-81C4-C7E011DE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EC5C99-660C-4F3E-AAF4-0BF8D8FF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F70A-674A-4643-8A95-A5B124819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6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7897807-0DD9-4EED-8237-239F57E27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30250"/>
            <a:ext cx="210296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51860AA-355E-4205-ADCF-76B4F1B71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3651250"/>
            <a:ext cx="21029613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4209B-420D-43AD-A21D-DCCB1A31F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C754-BBCA-4B9C-BE14-6FC834FCC390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612ED-40FA-4EC5-A888-4D6E70C3A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C7081-8F9D-4877-A69F-283009087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9613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DD40DA-CB16-49BC-B1D6-94FE643FC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2pPr>
      <a:lvl3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3pPr>
      <a:lvl4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4pPr>
      <a:lvl5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5613" indent="-455613" algn="l" defTabSz="1827213" rtl="0" fontAlgn="base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00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44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88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2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4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FCAB2A0-A293-365B-9A8A-A3ADBA9B37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23" b="723"/>
          <a:stretch/>
        </p:blipFill>
        <p:spPr>
          <a:xfrm>
            <a:off x="930064" y="950550"/>
            <a:ext cx="22768073" cy="12111543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9AE95028-6E61-1B12-8F04-A4D5A6735D17}"/>
              </a:ext>
            </a:extLst>
          </p:cNvPr>
          <p:cNvSpPr txBox="1"/>
          <p:nvPr/>
        </p:nvSpPr>
        <p:spPr>
          <a:xfrm>
            <a:off x="2209687" y="6409707"/>
            <a:ext cx="13002524" cy="291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spc="-300" dirty="0">
                <a:solidFill>
                  <a:prstClr val="white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Design &amp; Technology</a:t>
            </a:r>
          </a:p>
          <a:p>
            <a:pPr lvl="0" eaLnBrk="1" fontAlgn="auto" hangingPunct="1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spc="-300" dirty="0">
                <a:solidFill>
                  <a:prstClr val="white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		Focus</a:t>
            </a:r>
            <a:endParaRPr lang="en-US" spc="-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D0889E-AF6F-F814-99E2-1EF2ECBEAF61}"/>
              </a:ext>
            </a:extLst>
          </p:cNvPr>
          <p:cNvSpPr/>
          <p:nvPr/>
        </p:nvSpPr>
        <p:spPr>
          <a:xfrm>
            <a:off x="665988" y="647700"/>
            <a:ext cx="6375400" cy="306388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8249B4-556B-DAD0-6785-AD2450470A4C}"/>
              </a:ext>
            </a:extLst>
          </p:cNvPr>
          <p:cNvSpPr/>
          <p:nvPr/>
        </p:nvSpPr>
        <p:spPr>
          <a:xfrm>
            <a:off x="621729" y="647700"/>
            <a:ext cx="302726" cy="6656388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DDCB62-35C5-5F00-0D43-B9FA280E540F}"/>
              </a:ext>
            </a:extLst>
          </p:cNvPr>
          <p:cNvGrpSpPr/>
          <p:nvPr/>
        </p:nvGrpSpPr>
        <p:grpSpPr>
          <a:xfrm>
            <a:off x="16605504" y="10983387"/>
            <a:ext cx="7776909" cy="2540000"/>
            <a:chOff x="16605504" y="10983387"/>
            <a:chExt cx="7776909" cy="2540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FAF8A5-6499-C8D1-CBA0-0B6EF9A0C1A2}"/>
                </a:ext>
              </a:extLst>
            </p:cNvPr>
            <p:cNvSpPr/>
            <p:nvPr/>
          </p:nvSpPr>
          <p:spPr>
            <a:xfrm>
              <a:off x="16605504" y="10983387"/>
              <a:ext cx="7776909" cy="2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08D9711-E7CB-1732-2899-B07334DB1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93498" y="11408570"/>
              <a:ext cx="2697701" cy="168963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F94C01-EC71-85DC-8462-FC7468F2CA21}"/>
              </a:ext>
            </a:extLst>
          </p:cNvPr>
          <p:cNvGrpSpPr/>
          <p:nvPr/>
        </p:nvGrpSpPr>
        <p:grpSpPr>
          <a:xfrm>
            <a:off x="1716791" y="10348896"/>
            <a:ext cx="11542155" cy="1907168"/>
            <a:chOff x="1716791" y="10432046"/>
            <a:chExt cx="11542155" cy="190716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9B84584-7B30-F6B4-3696-33AD2B98D9CD}"/>
                </a:ext>
              </a:extLst>
            </p:cNvPr>
            <p:cNvGrpSpPr/>
            <p:nvPr/>
          </p:nvGrpSpPr>
          <p:grpSpPr>
            <a:xfrm>
              <a:off x="1716791" y="10432046"/>
              <a:ext cx="10227985" cy="1907168"/>
              <a:chOff x="2152529" y="8624382"/>
              <a:chExt cx="10227985" cy="190716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CD44230-688D-42A1-2AC5-0A5926129C7C}"/>
                  </a:ext>
                </a:extLst>
              </p:cNvPr>
              <p:cNvSpPr/>
              <p:nvPr/>
            </p:nvSpPr>
            <p:spPr>
              <a:xfrm>
                <a:off x="2187666" y="8624382"/>
                <a:ext cx="4518576" cy="870434"/>
              </a:xfrm>
              <a:prstGeom prst="rect">
                <a:avLst/>
              </a:prstGeom>
              <a:solidFill>
                <a:srgbClr val="E105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EF46BF9-0B54-2994-2947-0A8DBB44063E}"/>
                  </a:ext>
                </a:extLst>
              </p:cNvPr>
              <p:cNvSpPr/>
              <p:nvPr/>
            </p:nvSpPr>
            <p:spPr>
              <a:xfrm>
                <a:off x="2152529" y="9727758"/>
                <a:ext cx="10227985" cy="803792"/>
              </a:xfrm>
              <a:prstGeom prst="rect">
                <a:avLst/>
              </a:prstGeom>
              <a:solidFill>
                <a:srgbClr val="E105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EA3981-EEB8-B610-517D-B29A0FEDA100}"/>
                </a:ext>
              </a:extLst>
            </p:cNvPr>
            <p:cNvSpPr txBox="1"/>
            <p:nvPr/>
          </p:nvSpPr>
          <p:spPr>
            <a:xfrm>
              <a:off x="1954780" y="10531550"/>
              <a:ext cx="1130416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Lesson Objectives</a:t>
              </a:r>
            </a:p>
            <a:p>
              <a:endParaRPr lang="en-GB" sz="3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indent="-57150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GB" sz="3500" dirty="0">
                  <a:solidFill>
                    <a:schemeClr val="bg1"/>
                  </a:solidFill>
                  <a:latin typeface="Arial" panose="020B0604020202020204" pitchFamily="34" charset="0"/>
                  <a:ea typeface="Century Gothic" panose="020B0502020202020204" pitchFamily="34" charset="0"/>
                  <a:cs typeface="Arial" panose="020B0604020202020204" pitchFamily="34" charset="0"/>
                </a:rPr>
                <a:t>To be able to design a Victorian bonnet or hat.</a:t>
              </a:r>
              <a:endParaRPr lang="en-GB" sz="3500" dirty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B704F20-2CF0-1E33-43AD-EF5D683DD0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25870" y="1738504"/>
            <a:ext cx="6606202" cy="4464703"/>
          </a:xfrm>
          <a:prstGeom prst="rect">
            <a:avLst/>
          </a:prstGeom>
        </p:spPr>
      </p:pic>
      <p:pic>
        <p:nvPicPr>
          <p:cNvPr id="8" name="Picture 7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B1A76DC4-E915-9933-4BD9-2A46FE09F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2211" y="11281022"/>
            <a:ext cx="17510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61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1534D2-3F1C-64F1-A913-333B1AB81ACE}"/>
              </a:ext>
            </a:extLst>
          </p:cNvPr>
          <p:cNvSpPr/>
          <p:nvPr/>
        </p:nvSpPr>
        <p:spPr>
          <a:xfrm rot="5400000">
            <a:off x="20406101" y="3695314"/>
            <a:ext cx="6353539" cy="287809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212888-491C-AC17-D769-ADC0230FB827}"/>
              </a:ext>
            </a:extLst>
          </p:cNvPr>
          <p:cNvSpPr/>
          <p:nvPr/>
        </p:nvSpPr>
        <p:spPr>
          <a:xfrm rot="16200000">
            <a:off x="20310228" y="-2304335"/>
            <a:ext cx="302726" cy="6220433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16AF9A-56AB-2163-27B9-1961C93BF190}"/>
              </a:ext>
            </a:extLst>
          </p:cNvPr>
          <p:cNvGrpSpPr/>
          <p:nvPr/>
        </p:nvGrpSpPr>
        <p:grpSpPr>
          <a:xfrm>
            <a:off x="937601" y="955076"/>
            <a:ext cx="22501365" cy="12109388"/>
            <a:chOff x="937601" y="955076"/>
            <a:chExt cx="22501365" cy="1210938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9C53ED3-007E-3C8B-36AE-09485E5A4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0" t="4167" r="3030" b="-4167"/>
            <a:stretch/>
          </p:blipFill>
          <p:spPr>
            <a:xfrm>
              <a:off x="12870084" y="973449"/>
              <a:ext cx="4582670" cy="66032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54D3B2-3927-3F61-23D1-C2F14316F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471" t="987" r="5295" b="987"/>
            <a:stretch/>
          </p:blipFill>
          <p:spPr>
            <a:xfrm>
              <a:off x="9072891" y="973449"/>
              <a:ext cx="3786275" cy="60529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2742CB-0F9B-551E-5782-721B0FDD98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923" r="6963"/>
            <a:stretch/>
          </p:blipFill>
          <p:spPr>
            <a:xfrm>
              <a:off x="19522152" y="957246"/>
              <a:ext cx="3916814" cy="607203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27E3968-0A6A-5945-EBBB-19DE8989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47748" y="955076"/>
              <a:ext cx="2453057" cy="328709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A838392-2373-64EB-97C4-1D33B3566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68026" y="4205361"/>
              <a:ext cx="2432779" cy="361522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DA1DB01-F284-BBD1-440E-4C841E311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144" t="8015" r="4173" b="4117"/>
            <a:stretch/>
          </p:blipFill>
          <p:spPr>
            <a:xfrm>
              <a:off x="14951204" y="6982723"/>
              <a:ext cx="3852458" cy="608174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78E208F-CB08-F21F-EF64-305329DFC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72" r="1351"/>
            <a:stretch/>
          </p:blipFill>
          <p:spPr>
            <a:xfrm>
              <a:off x="937601" y="973448"/>
              <a:ext cx="8130769" cy="1206225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78B04F6-C0A1-FCD1-55C2-2474F52C78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-840" t="4667" r="840" b="25949"/>
            <a:stretch/>
          </p:blipFill>
          <p:spPr>
            <a:xfrm>
              <a:off x="9057177" y="6982724"/>
              <a:ext cx="6011945" cy="60817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CE794CD-BFEF-C152-129F-405209F7B4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5781" t="2965" r="8985" b="24764"/>
            <a:stretch/>
          </p:blipFill>
          <p:spPr>
            <a:xfrm>
              <a:off x="18798378" y="6982723"/>
              <a:ext cx="4629670" cy="6081741"/>
            </a:xfrm>
            <a:prstGeom prst="rect">
              <a:avLst/>
            </a:prstGeom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F1759B8-ACC3-BAEF-9309-968DD8EA17CE}"/>
                </a:ext>
              </a:extLst>
            </p:cNvPr>
            <p:cNvCxnSpPr>
              <a:cxnSpLocks/>
            </p:cNvCxnSpPr>
            <p:nvPr/>
          </p:nvCxnSpPr>
          <p:spPr>
            <a:xfrm>
              <a:off x="9073653" y="967602"/>
              <a:ext cx="0" cy="120680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A52A3F1-80A0-5FB6-D18F-9EE8D9189A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3653" y="6970196"/>
              <a:ext cx="14354395" cy="125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58FC31-0CCB-1A5E-2D9C-F25BD334CBD9}"/>
                </a:ext>
              </a:extLst>
            </p:cNvPr>
            <p:cNvCxnSpPr>
              <a:cxnSpLocks/>
            </p:cNvCxnSpPr>
            <p:nvPr/>
          </p:nvCxnSpPr>
          <p:spPr>
            <a:xfrm>
              <a:off x="12849806" y="973449"/>
              <a:ext cx="20278" cy="60092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1030F99-2027-6E7E-E0B9-214B00361582}"/>
                </a:ext>
              </a:extLst>
            </p:cNvPr>
            <p:cNvCxnSpPr>
              <a:cxnSpLocks/>
            </p:cNvCxnSpPr>
            <p:nvPr/>
          </p:nvCxnSpPr>
          <p:spPr>
            <a:xfrm>
              <a:off x="17247748" y="973449"/>
              <a:ext cx="0" cy="5996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1D24FE8-332F-87FC-A00D-A4FE9273A954}"/>
                </a:ext>
              </a:extLst>
            </p:cNvPr>
            <p:cNvCxnSpPr>
              <a:cxnSpLocks/>
            </p:cNvCxnSpPr>
            <p:nvPr/>
          </p:nvCxnSpPr>
          <p:spPr>
            <a:xfrm>
              <a:off x="19700805" y="967602"/>
              <a:ext cx="0" cy="60025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4089331-C40F-6EED-5713-A3FD9757BC1E}"/>
                </a:ext>
              </a:extLst>
            </p:cNvPr>
            <p:cNvCxnSpPr/>
            <p:nvPr/>
          </p:nvCxnSpPr>
          <p:spPr>
            <a:xfrm>
              <a:off x="17247748" y="4205361"/>
              <a:ext cx="245305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15BC97D-18D1-D590-D704-F984137C0761}"/>
                </a:ext>
              </a:extLst>
            </p:cNvPr>
            <p:cNvCxnSpPr>
              <a:cxnSpLocks/>
            </p:cNvCxnSpPr>
            <p:nvPr/>
          </p:nvCxnSpPr>
          <p:spPr>
            <a:xfrm>
              <a:off x="15040688" y="6982723"/>
              <a:ext cx="0" cy="60817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F5C9C13-DDBC-12A4-3572-68282C182B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98378" y="6970196"/>
              <a:ext cx="5284" cy="60942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CFA61C9-B703-AD86-F2D3-F96ED071C720}"/>
              </a:ext>
            </a:extLst>
          </p:cNvPr>
          <p:cNvGrpSpPr/>
          <p:nvPr/>
        </p:nvGrpSpPr>
        <p:grpSpPr>
          <a:xfrm>
            <a:off x="16605504" y="11176000"/>
            <a:ext cx="7776909" cy="2540000"/>
            <a:chOff x="16605504" y="11176000"/>
            <a:chExt cx="7776909" cy="254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821C88-94FF-49B1-4E89-31E1BE78D968}"/>
                </a:ext>
              </a:extLst>
            </p:cNvPr>
            <p:cNvSpPr/>
            <p:nvPr/>
          </p:nvSpPr>
          <p:spPr>
            <a:xfrm>
              <a:off x="16605504" y="11176000"/>
              <a:ext cx="7776909" cy="2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3E6E6A-1DA4-2E2B-740A-21511FEFE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093498" y="11408570"/>
              <a:ext cx="2697701" cy="1689634"/>
            </a:xfrm>
            <a:prstGeom prst="rect">
              <a:avLst/>
            </a:prstGeom>
          </p:spPr>
        </p:pic>
      </p:grpSp>
      <p:pic>
        <p:nvPicPr>
          <p:cNvPr id="8" name="Picture 7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F956661E-D3C8-D74A-D78F-2F6952C803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22211" y="11281022"/>
            <a:ext cx="17510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26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4D9A62A1FBBE4A8B3D9862D8F49B1E" ma:contentTypeVersion="18" ma:contentTypeDescription="Create a new document." ma:contentTypeScope="" ma:versionID="a68b0dd9d4fb34f21d2b72db34b6d1e9">
  <xsd:schema xmlns:xsd="http://www.w3.org/2001/XMLSchema" xmlns:xs="http://www.w3.org/2001/XMLSchema" xmlns:p="http://schemas.microsoft.com/office/2006/metadata/properties" xmlns:ns2="59afb8fd-6786-47e1-997f-52796dc57648" xmlns:ns3="5ac3a143-74bb-4759-ab23-8b1b59a19b91" targetNamespace="http://schemas.microsoft.com/office/2006/metadata/properties" ma:root="true" ma:fieldsID="1e325738cfb4589d15b973584ef03288" ns2:_="" ns3:_="">
    <xsd:import namespace="59afb8fd-6786-47e1-997f-52796dc57648"/>
    <xsd:import namespace="5ac3a143-74bb-4759-ab23-8b1b59a19b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fb8fd-6786-47e1-997f-52796dc576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7f497e-95d8-451b-81a1-460fb7eef3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3a143-74bb-4759-ab23-8b1b59a19b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00a2b6-47aa-4608-81a8-5c05218dafd0}" ma:internalName="TaxCatchAll" ma:showField="CatchAllData" ma:web="5ac3a143-74bb-4759-ab23-8b1b59a19b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afb8fd-6786-47e1-997f-52796dc57648">
      <Terms xmlns="http://schemas.microsoft.com/office/infopath/2007/PartnerControls"/>
    </lcf76f155ced4ddcb4097134ff3c332f>
    <TaxCatchAll xmlns="5ac3a143-74bb-4759-ab23-8b1b59a19b91" xsi:nil="true"/>
  </documentManagement>
</p:properties>
</file>

<file path=customXml/itemProps1.xml><?xml version="1.0" encoding="utf-8"?>
<ds:datastoreItem xmlns:ds="http://schemas.openxmlformats.org/officeDocument/2006/customXml" ds:itemID="{075BAF91-0673-4BA0-8282-98BA012FE9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08799B-7677-4C3F-9504-9E50F1249AC4}"/>
</file>

<file path=customXml/itemProps3.xml><?xml version="1.0" encoding="utf-8"?>
<ds:datastoreItem xmlns:ds="http://schemas.openxmlformats.org/officeDocument/2006/customXml" ds:itemID="{25834A32-82BF-469F-8F45-9683F3F9259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cb033ab-17ba-47d9-a866-220bc9c1259c"/>
    <ds:schemaRef ds:uri="94993406-956b-493c-a724-1e549586c46b"/>
    <ds:schemaRef ds:uri="59afb8fd-6786-47e1-997f-52796dc57648"/>
    <ds:schemaRef ds:uri="5ac3a143-74bb-4759-ab23-8b1b59a19b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3802</TotalTime>
  <Words>21</Words>
  <Application>Microsoft Office PowerPoint</Application>
  <PresentationFormat>Custom</PresentationFormat>
  <Paragraphs>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Wingdings</vt:lpstr>
      <vt:lpstr>Calibri Light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Savage</dc:creator>
  <cp:lastModifiedBy>Jen Richards</cp:lastModifiedBy>
  <cp:revision>153</cp:revision>
  <dcterms:created xsi:type="dcterms:W3CDTF">2021-11-05T15:33:46Z</dcterms:created>
  <dcterms:modified xsi:type="dcterms:W3CDTF">2024-10-03T10:42:34Z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0x010100A24D9A62A1FBBE4A8B3D9862D8F49B1E</vt:lpwstr>
  </property>
  <property fmtid="{D5CDD505-2E9C-101B-9397-08002B2CF9AE}" pid="3" name="MediaServiceImageTags">
    <vt:lpwstr/>
  </property>
</Properties>
</file>