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8"/>
  </p:notesMasterIdLst>
  <p:sldIdLst>
    <p:sldId id="275" r:id="rId5"/>
    <p:sldId id="276" r:id="rId6"/>
    <p:sldId id="277" r:id="rId7"/>
  </p:sldIdLst>
  <p:sldSz cx="24382413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514"/>
    <a:srgbClr val="DA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/>
    <p:restoredTop sz="94689"/>
  </p:normalViewPr>
  <p:slideViewPr>
    <p:cSldViewPr snapToGrid="0" snapToObjects="1">
      <p:cViewPr varScale="1">
        <p:scale>
          <a:sx n="61" d="100"/>
          <a:sy n="6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6F8D20-3CC1-44A1-8721-9B2B0F020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054BF-D0F6-4046-B074-2E97E97B9F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CB05F4-86FA-41C3-9C97-7CB9C705AF1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A095EA-2E1A-4BF1-BBEE-A7D2915EF7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1E986B-2247-4918-B80C-51B80E7D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8595B-4266-4950-8975-1A90EA7F53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FBD9-76A3-410E-AF70-006377C23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5C4140-1008-41DC-BDB8-ABBB9A4BE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C4140-1008-41DC-BDB8-ABBB9A4BE1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BCCE27A-D667-4894-A921-2C8A6071D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C976022-74EC-4D69-AB96-A8324F181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6DBD04C-2891-4EA0-8EBE-21CF5A709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85AC6E-B95E-4402-B74F-655A5F5D1C3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5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BCCE27A-D667-4894-A921-2C8A6071D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C976022-74EC-4D69-AB96-A8324F181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6DBD04C-2891-4EA0-8EBE-21CF5A709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85AC6E-B95E-4402-B74F-655A5F5D1C3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DD40F-BB9E-448A-9E64-C73BE1A0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6549-28CD-4FF2-B7E5-5449A4FA5D93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1997A-BABF-43DD-A320-08E9F947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216B7-0817-4B16-8950-DD688625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9D2-3A27-492A-A57E-C4A9A17C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F0278-B0EE-4616-AD93-834F7134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7C9D-E1EB-4043-8EBE-80B21A1C304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78CBD-6691-4D5A-A589-22E9E309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40C8-31ED-47C1-BA31-274A7E8E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FA2C-FE96-44C2-8772-6A684703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7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1FFA-4812-427F-B698-C5492112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CFE3-6383-47A7-902F-F5ABE231B5A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39500-60F8-431F-9439-B6385B5C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5B07-2B2C-4081-9DBC-943DD9B8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5E15-235E-4D64-84E0-5584A59B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EF75-CADF-487D-ACAC-3F3A72F2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8C73-D327-45EE-961D-4A2D82CB23E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7FFF-664C-476A-AA45-191687D3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8988C-71DA-459A-ABC7-A08A70E6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ADDA-F62A-4492-9D00-9EF6D4B7E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8DEA9-1063-4C8C-86A3-3374B64E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0BA6-0589-4ABA-A6E8-F42A87B1A7E3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82D9E-A7D7-4A17-A906-F1DA1A69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9A01-0727-4972-95E1-09E90819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CD64-ED95-4DD5-9762-B4416DE9D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AA8C37-20E6-4DBF-A314-2CCDCFD3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311F-9F59-4035-9743-45510EC4F17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A864AD-88D0-4C95-98DA-B3DAAD29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06E47-F07C-4328-930D-43E747C0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5857-CB15-48EF-A201-A156FB279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6C4B9A-9B58-4B9B-BDA6-6613BA1C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81E9-C107-4A70-B161-DBB3499E92F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D9F855-CA41-4735-8A01-274C42ED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040075-6D9C-492F-85D6-CDDD456F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1A6E-07BA-4379-B38E-B0BDBCCD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963D66-750D-49DD-BF06-CC332A44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C4FB-CB5E-4AEE-8C08-599B87F64999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B1C3DC-BB07-4A38-AB31-1D0B0D0B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44D18E-720F-44FB-9C88-509948E9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917D-B633-475C-BBFE-45E7E1488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E50727-3C4F-48BF-BABE-C78C46EF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322C-797B-43CA-AA0E-5DAEF46F824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6092C0-04F1-48B7-9E33-CDEA9901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27C26C-26B0-4A7E-A8DB-99243638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1EE5-BC9E-4609-989A-86F1D52B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0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165C02-6A28-46D1-AF44-91185BF7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D136-53D1-4A81-A04F-1BC1517C812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275052-2DAE-4FC1-8007-448EA33E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9373B5-5E74-4A37-A47B-463162C0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4629-B6BE-4844-85B4-EFF1ACAF0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234D6A-13FB-4CD4-BEF9-F88F4E41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CC38-C3F7-434D-AD84-9B42834431CF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7F38FC-F609-49D8-81C4-C7E011D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EC5C99-660C-4F3E-AAF4-0BF8D8FF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F70A-674A-4643-8A95-A5B12481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7897807-0DD9-4EED-8237-239F57E27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0250"/>
            <a:ext cx="210296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1860AA-355E-4205-ADCF-76B4F1B71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1250"/>
            <a:ext cx="21029613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4209B-420D-43AD-A21D-DCCB1A31F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C754-BBCA-4B9C-BE14-6FC834FCC390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612ED-40FA-4EC5-A888-4D6E70C3A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7081-8F9D-4877-A69F-283009087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DD40DA-CB16-49BC-B1D6-94FE643F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2pPr>
      <a:lvl3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3pPr>
      <a:lvl4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4pPr>
      <a:lvl5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5613" indent="-455613" algn="l" defTabSz="1827213" rtl="0" fontAlgn="base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4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88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2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4.pn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FCAB2A0-A293-365B-9A8A-A3ADBA9B3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3" b="723"/>
          <a:stretch/>
        </p:blipFill>
        <p:spPr>
          <a:xfrm>
            <a:off x="930064" y="950550"/>
            <a:ext cx="22768073" cy="12111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D0889E-AF6F-F814-99E2-1EF2ECBEAF61}"/>
              </a:ext>
            </a:extLst>
          </p:cNvPr>
          <p:cNvSpPr/>
          <p:nvPr/>
        </p:nvSpPr>
        <p:spPr>
          <a:xfrm>
            <a:off x="647700" y="647700"/>
            <a:ext cx="6375400" cy="306388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8249B4-556B-DAD0-6785-AD2450470A4C}"/>
              </a:ext>
            </a:extLst>
          </p:cNvPr>
          <p:cNvSpPr/>
          <p:nvPr/>
        </p:nvSpPr>
        <p:spPr>
          <a:xfrm>
            <a:off x="621729" y="647700"/>
            <a:ext cx="302726" cy="6656388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B30458-F60C-E03E-F497-BFB8EFA8A905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371841-7C40-1809-42B3-FD876F4BD480}"/>
              </a:ext>
            </a:extLst>
          </p:cNvPr>
          <p:cNvGrpSpPr/>
          <p:nvPr/>
        </p:nvGrpSpPr>
        <p:grpSpPr>
          <a:xfrm>
            <a:off x="1717776" y="10352960"/>
            <a:ext cx="7978420" cy="1907168"/>
            <a:chOff x="2359152" y="8692347"/>
            <a:chExt cx="7978420" cy="19071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EA2598-56E6-72D6-475E-F48A41E1C073}"/>
                </a:ext>
              </a:extLst>
            </p:cNvPr>
            <p:cNvGrpSpPr/>
            <p:nvPr/>
          </p:nvGrpSpPr>
          <p:grpSpPr>
            <a:xfrm>
              <a:off x="2359152" y="8692347"/>
              <a:ext cx="7978420" cy="1907168"/>
              <a:chOff x="2359152" y="8692347"/>
              <a:chExt cx="7978420" cy="190716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8B90944-BE6A-DE78-825C-E809250D85E7}"/>
                  </a:ext>
                </a:extLst>
              </p:cNvPr>
              <p:cNvSpPr/>
              <p:nvPr/>
            </p:nvSpPr>
            <p:spPr>
              <a:xfrm>
                <a:off x="2394288" y="8692347"/>
                <a:ext cx="4518576" cy="870434"/>
              </a:xfrm>
              <a:prstGeom prst="rect">
                <a:avLst/>
              </a:prstGeom>
              <a:solidFill>
                <a:srgbClr val="E105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651DEE-5A9C-9623-D6C5-9350714CE7C5}"/>
                  </a:ext>
                </a:extLst>
              </p:cNvPr>
              <p:cNvSpPr/>
              <p:nvPr/>
            </p:nvSpPr>
            <p:spPr>
              <a:xfrm>
                <a:off x="2359152" y="9795723"/>
                <a:ext cx="7978420" cy="803792"/>
              </a:xfrm>
              <a:prstGeom prst="rect">
                <a:avLst/>
              </a:prstGeom>
              <a:solidFill>
                <a:srgbClr val="E105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DCF0D4-7728-141E-150A-E3FAC46C35A7}"/>
                </a:ext>
              </a:extLst>
            </p:cNvPr>
            <p:cNvSpPr txBox="1"/>
            <p:nvPr/>
          </p:nvSpPr>
          <p:spPr>
            <a:xfrm>
              <a:off x="2597140" y="8791851"/>
              <a:ext cx="7740432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Lesson Objectives</a:t>
              </a:r>
            </a:p>
            <a:p>
              <a:endParaRPr lang="en-GB" sz="3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indent="-571500">
                <a:buFont typeface="Wingdings" panose="05000000000000000000" pitchFamily="2" charset="2"/>
                <a:buChar char="§"/>
              </a:pPr>
              <a:r>
                <a:rPr lang="en-GB" sz="3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create an illustration of a scene.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2546D20-0B00-369E-BECD-EB9E08E6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sp>
        <p:nvSpPr>
          <p:cNvPr id="10" name="title">
            <a:extLst>
              <a:ext uri="{FF2B5EF4-FFF2-40B4-BE49-F238E27FC236}">
                <a16:creationId xmlns:a16="http://schemas.microsoft.com/office/drawing/2014/main" id="{DAD60E24-2595-7613-64BB-25C43EA7D55F}"/>
              </a:ext>
            </a:extLst>
          </p:cNvPr>
          <p:cNvSpPr txBox="1"/>
          <p:nvPr/>
        </p:nvSpPr>
        <p:spPr>
          <a:xfrm>
            <a:off x="1682740" y="6409707"/>
            <a:ext cx="9790112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spc="-300" dirty="0">
                <a:solidFill>
                  <a:prstClr val="white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  Art Focus</a:t>
            </a:r>
            <a:endParaRPr lang="en-US" spc="-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841D64-6DEE-1ED1-7AA8-959CB9F5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25870" y="1738504"/>
            <a:ext cx="6606202" cy="4464703"/>
          </a:xfrm>
          <a:prstGeom prst="rect">
            <a:avLst/>
          </a:prstGeom>
        </p:spPr>
      </p:pic>
      <p:pic>
        <p:nvPicPr>
          <p:cNvPr id="3" name="Picture 2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B1A76DC4-E915-9933-4BD9-2A46FE09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4080" y="11456336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1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82DEC5-3B0A-1A2A-7D45-9D0DBB3F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512023" y="967601"/>
            <a:ext cx="8926942" cy="121042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1534D2-3F1C-64F1-A913-333B1AB81ACE}"/>
              </a:ext>
            </a:extLst>
          </p:cNvPr>
          <p:cNvSpPr/>
          <p:nvPr/>
        </p:nvSpPr>
        <p:spPr>
          <a:xfrm rot="5400000">
            <a:off x="20406101" y="3703092"/>
            <a:ext cx="6353539" cy="287809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12888-491C-AC17-D769-ADC0230FB827}"/>
              </a:ext>
            </a:extLst>
          </p:cNvPr>
          <p:cNvSpPr/>
          <p:nvPr/>
        </p:nvSpPr>
        <p:spPr>
          <a:xfrm rot="16200000">
            <a:off x="20310228" y="-2286047"/>
            <a:ext cx="302726" cy="6220433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2BE3E0-EB39-869F-31E4-BC01AC7A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8" b="548"/>
          <a:stretch/>
        </p:blipFill>
        <p:spPr>
          <a:xfrm>
            <a:off x="7228101" y="7982397"/>
            <a:ext cx="3948840" cy="508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505ACC-0759-0C3E-3FD9-D4FC93EAFF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22077" y="7955171"/>
            <a:ext cx="3430525" cy="51349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D019E0-1B94-2BA0-3A3D-743FF702E6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532" r="8532"/>
          <a:stretch/>
        </p:blipFill>
        <p:spPr>
          <a:xfrm>
            <a:off x="655638" y="975533"/>
            <a:ext cx="6568122" cy="121433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7B075A-444A-9644-CD7A-25AFD9B76F7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199853" y="967601"/>
            <a:ext cx="7352750" cy="699803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63F7F6-2EA2-C8C6-65DC-66EDCA5DBD98}"/>
              </a:ext>
            </a:extLst>
          </p:cNvPr>
          <p:cNvCxnSpPr/>
          <p:nvPr/>
        </p:nvCxnSpPr>
        <p:spPr>
          <a:xfrm>
            <a:off x="7209792" y="975533"/>
            <a:ext cx="0" cy="12096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91A58C-C571-A712-61B4-58F5250AFB68}"/>
              </a:ext>
            </a:extLst>
          </p:cNvPr>
          <p:cNvCxnSpPr/>
          <p:nvPr/>
        </p:nvCxnSpPr>
        <p:spPr>
          <a:xfrm>
            <a:off x="14543374" y="965788"/>
            <a:ext cx="0" cy="12096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404045-E2E4-282F-C41D-F43532AD22C4}"/>
              </a:ext>
            </a:extLst>
          </p:cNvPr>
          <p:cNvCxnSpPr/>
          <p:nvPr/>
        </p:nvCxnSpPr>
        <p:spPr>
          <a:xfrm>
            <a:off x="7223760" y="7975575"/>
            <a:ext cx="73288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5AAE44-82D6-4EF1-4BFC-909222B7F54D}"/>
              </a:ext>
            </a:extLst>
          </p:cNvPr>
          <p:cNvCxnSpPr>
            <a:cxnSpLocks/>
          </p:cNvCxnSpPr>
          <p:nvPr/>
        </p:nvCxnSpPr>
        <p:spPr>
          <a:xfrm>
            <a:off x="11122077" y="7973459"/>
            <a:ext cx="0" cy="50886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D171E94-E180-8699-EF8A-D885B0248641}"/>
              </a:ext>
            </a:extLst>
          </p:cNvPr>
          <p:cNvSpPr txBox="1"/>
          <p:nvPr/>
        </p:nvSpPr>
        <p:spPr>
          <a:xfrm>
            <a:off x="7559688" y="8284891"/>
            <a:ext cx="322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Christmas Carol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Arthur 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Rackham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5CD279-E692-E07F-6086-F4478572782C}"/>
              </a:ext>
            </a:extLst>
          </p:cNvPr>
          <p:cNvSpPr txBox="1"/>
          <p:nvPr/>
        </p:nvSpPr>
        <p:spPr>
          <a:xfrm>
            <a:off x="19779823" y="10477353"/>
            <a:ext cx="37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Alice’s Adventures in Wonderland by Charles Robinson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E59AB2-AA26-2980-8534-477F31FA6DBF}"/>
              </a:ext>
            </a:extLst>
          </p:cNvPr>
          <p:cNvSpPr txBox="1"/>
          <p:nvPr/>
        </p:nvSpPr>
        <p:spPr>
          <a:xfrm>
            <a:off x="11119188" y="1148114"/>
            <a:ext cx="3226460" cy="76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Owl and The Pussycat</a:t>
            </a:r>
          </a:p>
          <a:p>
            <a:pPr algn="r"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Illustrator unknown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0A5273-5DD8-33C4-F7F0-D767817A58EF}"/>
              </a:ext>
            </a:extLst>
          </p:cNvPr>
          <p:cNvSpPr txBox="1"/>
          <p:nvPr/>
        </p:nvSpPr>
        <p:spPr>
          <a:xfrm>
            <a:off x="859543" y="1155648"/>
            <a:ext cx="322646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Snow White by Otto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Kubel</a:t>
            </a:r>
            <a:endParaRPr lang="en-GB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971047-36AD-7AAA-F1A5-224C80376257}"/>
              </a:ext>
            </a:extLst>
          </p:cNvPr>
          <p:cNvSpPr txBox="1"/>
          <p:nvPr/>
        </p:nvSpPr>
        <p:spPr>
          <a:xfrm>
            <a:off x="11430101" y="12074435"/>
            <a:ext cx="322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Snow White and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Rose Red by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Herman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Vogel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9BF08F-819A-CA68-7833-46109B46BD81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07A9A-9D82-A39E-C6F2-B55BB3AC4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7" name="Picture 6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6BC4257-1414-561B-5260-83E531DA1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64080" y="11456336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2624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20800E-AE15-C0D1-42CB-AC9C748A5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3"/>
          <a:stretch/>
        </p:blipFill>
        <p:spPr>
          <a:xfrm>
            <a:off x="12730947" y="993820"/>
            <a:ext cx="5400675" cy="34127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028862-08D1-80B7-6224-894BCAAF0A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842998" y="7333243"/>
            <a:ext cx="8614477" cy="57429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1534D2-3F1C-64F1-A913-333B1AB81ACE}"/>
              </a:ext>
            </a:extLst>
          </p:cNvPr>
          <p:cNvSpPr/>
          <p:nvPr/>
        </p:nvSpPr>
        <p:spPr>
          <a:xfrm rot="5400000">
            <a:off x="20406101" y="3721380"/>
            <a:ext cx="6353539" cy="287809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12888-491C-AC17-D769-ADC0230FB827}"/>
              </a:ext>
            </a:extLst>
          </p:cNvPr>
          <p:cNvSpPr/>
          <p:nvPr/>
        </p:nvSpPr>
        <p:spPr>
          <a:xfrm rot="16200000">
            <a:off x="20310228" y="-2267759"/>
            <a:ext cx="302726" cy="6220433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9FFA7-F782-8323-7FC3-1078DBBA79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75882" y="995357"/>
            <a:ext cx="4403113" cy="6604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15EA1B-E64F-1DA9-76EB-BD77F44FED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51112" y="7353531"/>
            <a:ext cx="3817628" cy="5726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67032-BB0C-205D-F28D-F69F511C096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3316646" y="4356933"/>
            <a:ext cx="4700987" cy="31339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58623F-2D00-9B2B-0E4B-839B60FEB2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349" b="825"/>
          <a:stretch/>
        </p:blipFill>
        <p:spPr>
          <a:xfrm>
            <a:off x="6757314" y="7467738"/>
            <a:ext cx="4306329" cy="56084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AD59FC-260E-60E6-7F4E-D202FEA9ACD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765768" y="981279"/>
            <a:ext cx="4352959" cy="65294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3E746F-A7DA-75C7-D239-7484392845B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118520" y="978621"/>
            <a:ext cx="4356098" cy="65341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826A3F-3E2E-6E1E-C6A5-D3756467A8E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932" r="9932"/>
          <a:stretch/>
        </p:blipFill>
        <p:spPr>
          <a:xfrm>
            <a:off x="17888916" y="952533"/>
            <a:ext cx="5570632" cy="655914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047D179-EEEE-E57D-E47D-234C525C6F6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58" b="158"/>
          <a:stretch/>
        </p:blipFill>
        <p:spPr>
          <a:xfrm>
            <a:off x="971658" y="7510688"/>
            <a:ext cx="5789222" cy="38472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C58CF68-7984-E98E-297F-11FDEC5E8AA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237" r="1237"/>
          <a:stretch/>
        </p:blipFill>
        <p:spPr>
          <a:xfrm>
            <a:off x="980124" y="10615966"/>
            <a:ext cx="5789222" cy="246026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21E7EF-AE9D-F117-85F6-4DD7FD9FA087}"/>
              </a:ext>
            </a:extLst>
          </p:cNvPr>
          <p:cNvCxnSpPr/>
          <p:nvPr/>
        </p:nvCxnSpPr>
        <p:spPr>
          <a:xfrm>
            <a:off x="11051112" y="7510688"/>
            <a:ext cx="0" cy="55696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2DFEB0-2D62-42E0-7E1B-4B1A77CDC541}"/>
              </a:ext>
            </a:extLst>
          </p:cNvPr>
          <p:cNvCxnSpPr>
            <a:cxnSpLocks/>
          </p:cNvCxnSpPr>
          <p:nvPr/>
        </p:nvCxnSpPr>
        <p:spPr>
          <a:xfrm>
            <a:off x="14845110" y="7499168"/>
            <a:ext cx="23630" cy="55932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70D6E5-FB2C-EC2D-5B58-99F267AA2AC4}"/>
              </a:ext>
            </a:extLst>
          </p:cNvPr>
          <p:cNvCxnSpPr/>
          <p:nvPr/>
        </p:nvCxnSpPr>
        <p:spPr>
          <a:xfrm>
            <a:off x="6760880" y="7499168"/>
            <a:ext cx="0" cy="55696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6ADD4E-CC96-FB09-41C9-B5AB79E5696B}"/>
              </a:ext>
            </a:extLst>
          </p:cNvPr>
          <p:cNvCxnSpPr/>
          <p:nvPr/>
        </p:nvCxnSpPr>
        <p:spPr>
          <a:xfrm>
            <a:off x="968092" y="10615966"/>
            <a:ext cx="5789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3A8B08-50B8-27D7-34F5-58D886861FD7}"/>
              </a:ext>
            </a:extLst>
          </p:cNvPr>
          <p:cNvCxnSpPr>
            <a:cxnSpLocks/>
          </p:cNvCxnSpPr>
          <p:nvPr/>
        </p:nvCxnSpPr>
        <p:spPr>
          <a:xfrm>
            <a:off x="968092" y="7510688"/>
            <a:ext cx="224914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E06F8D-A837-502F-D9E5-BAB64E20A8EC}"/>
              </a:ext>
            </a:extLst>
          </p:cNvPr>
          <p:cNvCxnSpPr>
            <a:cxnSpLocks/>
          </p:cNvCxnSpPr>
          <p:nvPr/>
        </p:nvCxnSpPr>
        <p:spPr>
          <a:xfrm>
            <a:off x="13474618" y="964565"/>
            <a:ext cx="0" cy="65581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A3EC7E-489D-5D9E-0A24-9AF8802BFF96}"/>
              </a:ext>
            </a:extLst>
          </p:cNvPr>
          <p:cNvCxnSpPr>
            <a:cxnSpLocks/>
          </p:cNvCxnSpPr>
          <p:nvPr/>
        </p:nvCxnSpPr>
        <p:spPr>
          <a:xfrm>
            <a:off x="9118727" y="932770"/>
            <a:ext cx="0" cy="65581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69E674-3D66-D9C1-92FE-4E28268471B5}"/>
              </a:ext>
            </a:extLst>
          </p:cNvPr>
          <p:cNvCxnSpPr>
            <a:cxnSpLocks/>
          </p:cNvCxnSpPr>
          <p:nvPr/>
        </p:nvCxnSpPr>
        <p:spPr>
          <a:xfrm>
            <a:off x="4765768" y="932770"/>
            <a:ext cx="0" cy="65581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20C7F83-011B-DFF4-D2C1-F8D25D5D592C}"/>
              </a:ext>
            </a:extLst>
          </p:cNvPr>
          <p:cNvCxnSpPr>
            <a:cxnSpLocks/>
          </p:cNvCxnSpPr>
          <p:nvPr/>
        </p:nvCxnSpPr>
        <p:spPr>
          <a:xfrm>
            <a:off x="17888916" y="957245"/>
            <a:ext cx="0" cy="65581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F34417-48B3-7291-D210-772F669E3DC1}"/>
              </a:ext>
            </a:extLst>
          </p:cNvPr>
          <p:cNvCxnSpPr/>
          <p:nvPr/>
        </p:nvCxnSpPr>
        <p:spPr>
          <a:xfrm>
            <a:off x="13474618" y="4380996"/>
            <a:ext cx="44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ADE3D1F-AE67-8205-0FC7-9FD544EDB638}"/>
              </a:ext>
            </a:extLst>
          </p:cNvPr>
          <p:cNvSpPr/>
          <p:nvPr/>
        </p:nvSpPr>
        <p:spPr>
          <a:xfrm>
            <a:off x="16605504" y="11176000"/>
            <a:ext cx="777690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DE28C6-6324-F126-9914-C46A66E23D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93498" y="11408570"/>
            <a:ext cx="2697701" cy="1689634"/>
          </a:xfrm>
          <a:prstGeom prst="rect">
            <a:avLst/>
          </a:prstGeom>
        </p:spPr>
      </p:pic>
      <p:pic>
        <p:nvPicPr>
          <p:cNvPr id="7" name="Picture 6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5C9479F2-89B5-441B-C4FE-0A5DE52FC3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64080" y="11456336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0489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afb8fd-6786-47e1-997f-52796dc57648">
      <Terms xmlns="http://schemas.microsoft.com/office/infopath/2007/PartnerControls"/>
    </lcf76f155ced4ddcb4097134ff3c332f>
    <TaxCatchAll xmlns="5ac3a143-74bb-4759-ab23-8b1b59a19b9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D9A62A1FBBE4A8B3D9862D8F49B1E" ma:contentTypeVersion="18" ma:contentTypeDescription="Create a new document." ma:contentTypeScope="" ma:versionID="a68b0dd9d4fb34f21d2b72db34b6d1e9">
  <xsd:schema xmlns:xsd="http://www.w3.org/2001/XMLSchema" xmlns:xs="http://www.w3.org/2001/XMLSchema" xmlns:p="http://schemas.microsoft.com/office/2006/metadata/properties" xmlns:ns2="59afb8fd-6786-47e1-997f-52796dc57648" xmlns:ns3="5ac3a143-74bb-4759-ab23-8b1b59a19b91" targetNamespace="http://schemas.microsoft.com/office/2006/metadata/properties" ma:root="true" ma:fieldsID="1e325738cfb4589d15b973584ef03288" ns2:_="" ns3:_="">
    <xsd:import namespace="59afb8fd-6786-47e1-997f-52796dc57648"/>
    <xsd:import namespace="5ac3a143-74bb-4759-ab23-8b1b59a19b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fb8fd-6786-47e1-997f-52796dc57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7f497e-95d8-451b-81a1-460fb7eef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3a143-74bb-4759-ab23-8b1b59a19b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00a2b6-47aa-4608-81a8-5c05218dafd0}" ma:internalName="TaxCatchAll" ma:showField="CatchAllData" ma:web="5ac3a143-74bb-4759-ab23-8b1b59a19b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834A32-82BF-469F-8F45-9683F3F9259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cb033ab-17ba-47d9-a866-220bc9c1259c"/>
    <ds:schemaRef ds:uri="94993406-956b-493c-a724-1e549586c46b"/>
    <ds:schemaRef ds:uri="59afb8fd-6786-47e1-997f-52796dc57648"/>
    <ds:schemaRef ds:uri="5ac3a143-74bb-4759-ab23-8b1b59a19b91"/>
  </ds:schemaRefs>
</ds:datastoreItem>
</file>

<file path=customXml/itemProps2.xml><?xml version="1.0" encoding="utf-8"?>
<ds:datastoreItem xmlns:ds="http://schemas.openxmlformats.org/officeDocument/2006/customXml" ds:itemID="{9EACAF63-80BE-492B-9D65-E6B1B9CDB36C}"/>
</file>

<file path=customXml/itemProps3.xml><?xml version="1.0" encoding="utf-8"?>
<ds:datastoreItem xmlns:ds="http://schemas.openxmlformats.org/officeDocument/2006/customXml" ds:itemID="{075BAF91-0673-4BA0-8282-98BA012FE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3987</TotalTime>
  <Words>49</Words>
  <Application>Microsoft Office PowerPoint</Application>
  <PresentationFormat>Custom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Wingdings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Savage</dc:creator>
  <cp:lastModifiedBy>Jen Richards</cp:lastModifiedBy>
  <cp:revision>166</cp:revision>
  <dcterms:created xsi:type="dcterms:W3CDTF">2021-11-05T15:33:46Z</dcterms:created>
  <dcterms:modified xsi:type="dcterms:W3CDTF">2024-10-03T10:43:57Z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0x010100A24D9A62A1FBBE4A8B3D9862D8F49B1E</vt:lpwstr>
  </property>
  <property fmtid="{D5CDD505-2E9C-101B-9397-08002B2CF9AE}" pid="3" name="MediaServiceImageTags">
    <vt:lpwstr/>
  </property>
</Properties>
</file>